
<file path=[Content_Types].xml><?xml version="1.0" encoding="utf-8"?>
<Types xmlns="http://schemas.openxmlformats.org/package/2006/content-types">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wmf" ContentType="image/x-wmf"/>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diagrams/layout3.xml" ContentType="application/vnd.openxmlformats-officedocument.drawingml.diagram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diagrams/layout4.xml" ContentType="application/vnd.openxmlformats-officedocument.drawingml.diagramLayout+xml"/>
  <Default Extension="wdp" ContentType="image/vnd.ms-photo"/>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20.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30"/>
  </p:notesMasterIdLst>
  <p:sldIdLst>
    <p:sldId id="256" r:id="rId2"/>
    <p:sldId id="299" r:id="rId3"/>
    <p:sldId id="319" r:id="rId4"/>
    <p:sldId id="315" r:id="rId5"/>
    <p:sldId id="300" r:id="rId6"/>
    <p:sldId id="292" r:id="rId7"/>
    <p:sldId id="320" r:id="rId8"/>
    <p:sldId id="296" r:id="rId9"/>
    <p:sldId id="303" r:id="rId10"/>
    <p:sldId id="297" r:id="rId11"/>
    <p:sldId id="302" r:id="rId12"/>
    <p:sldId id="301" r:id="rId13"/>
    <p:sldId id="317" r:id="rId14"/>
    <p:sldId id="322" r:id="rId15"/>
    <p:sldId id="314" r:id="rId16"/>
    <p:sldId id="324" r:id="rId17"/>
    <p:sldId id="307" r:id="rId18"/>
    <p:sldId id="304" r:id="rId19"/>
    <p:sldId id="305" r:id="rId20"/>
    <p:sldId id="306" r:id="rId21"/>
    <p:sldId id="311" r:id="rId22"/>
    <p:sldId id="313" r:id="rId23"/>
    <p:sldId id="312" r:id="rId24"/>
    <p:sldId id="309" r:id="rId25"/>
    <p:sldId id="323" r:id="rId26"/>
    <p:sldId id="310" r:id="rId27"/>
    <p:sldId id="316" r:id="rId28"/>
    <p:sldId id="295" r:id="rId29"/>
  </p:sldIdLst>
  <p:sldSz cx="9144000" cy="5715000" type="screen16x1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261" autoAdjust="0"/>
  </p:normalViewPr>
  <p:slideViewPr>
    <p:cSldViewPr>
      <p:cViewPr varScale="1">
        <p:scale>
          <a:sx n="80" d="100"/>
          <a:sy n="80" d="100"/>
        </p:scale>
        <p:origin x="-1074" y="-84"/>
      </p:cViewPr>
      <p:guideLst>
        <p:guide orient="horz" pos="3599"/>
        <p:guide pos="542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90B9E9-2F58-4344-AE5E-DEFCE3B9B7D2}" type="doc">
      <dgm:prSet loTypeId="urn:microsoft.com/office/officeart/2005/8/layout/funnel1" loCatId="process" qsTypeId="urn:microsoft.com/office/officeart/2005/8/quickstyle/simple1" qsCatId="simple" csTypeId="urn:microsoft.com/office/officeart/2005/8/colors/accent3_2" csCatId="accent3" phldr="1"/>
      <dgm:spPr/>
      <dgm:t>
        <a:bodyPr/>
        <a:lstStyle/>
        <a:p>
          <a:endParaRPr lang="zh-CN" altLang="en-US"/>
        </a:p>
      </dgm:t>
    </dgm:pt>
    <dgm:pt modelId="{BE56DD09-2918-4F52-B72E-177D1A1CEC6A}">
      <dgm:prSet phldrT="[文本]"/>
      <dgm:spPr/>
      <dgm:t>
        <a:bodyPr/>
        <a:lstStyle/>
        <a:p>
          <a:r>
            <a:rPr lang="zh-CN" altLang="en-US" dirty="0" smtClean="0"/>
            <a:t>机器利用率低</a:t>
          </a:r>
          <a:endParaRPr lang="zh-CN" altLang="en-US" dirty="0"/>
        </a:p>
      </dgm:t>
    </dgm:pt>
    <dgm:pt modelId="{A1EFF880-1C6C-492E-B9F4-51CE1EADFEC7}" type="parTrans" cxnId="{7211FB3E-4549-4DAE-BA72-653629E00621}">
      <dgm:prSet/>
      <dgm:spPr/>
      <dgm:t>
        <a:bodyPr/>
        <a:lstStyle/>
        <a:p>
          <a:endParaRPr lang="zh-CN" altLang="en-US"/>
        </a:p>
      </dgm:t>
    </dgm:pt>
    <dgm:pt modelId="{2BCA5511-4E95-436D-B4CA-ABA7573B3AE4}" type="sibTrans" cxnId="{7211FB3E-4549-4DAE-BA72-653629E00621}">
      <dgm:prSet/>
      <dgm:spPr/>
      <dgm:t>
        <a:bodyPr/>
        <a:lstStyle/>
        <a:p>
          <a:endParaRPr lang="zh-CN" altLang="en-US"/>
        </a:p>
      </dgm:t>
    </dgm:pt>
    <dgm:pt modelId="{AC0848E0-2CEA-4D83-9BBC-D37AF914A529}">
      <dgm:prSet phldrT="[文本]"/>
      <dgm:spPr/>
      <dgm:t>
        <a:bodyPr/>
        <a:lstStyle/>
        <a:p>
          <a:r>
            <a:rPr lang="zh-CN" altLang="en-US" dirty="0" smtClean="0"/>
            <a:t>低性能</a:t>
          </a:r>
          <a:endParaRPr lang="zh-CN" altLang="en-US" dirty="0"/>
        </a:p>
      </dgm:t>
    </dgm:pt>
    <dgm:pt modelId="{C9ADB21B-D21A-416B-B6AF-5F17FEDE2C68}" type="parTrans" cxnId="{03E38DCC-53D9-4793-9824-F680B1399BC0}">
      <dgm:prSet/>
      <dgm:spPr/>
      <dgm:t>
        <a:bodyPr/>
        <a:lstStyle/>
        <a:p>
          <a:endParaRPr lang="zh-CN" altLang="en-US"/>
        </a:p>
      </dgm:t>
    </dgm:pt>
    <dgm:pt modelId="{27C27CDC-E17F-47B5-88E1-0D7184E63771}" type="sibTrans" cxnId="{03E38DCC-53D9-4793-9824-F680B1399BC0}">
      <dgm:prSet/>
      <dgm:spPr/>
      <dgm:t>
        <a:bodyPr/>
        <a:lstStyle/>
        <a:p>
          <a:endParaRPr lang="zh-CN" altLang="en-US"/>
        </a:p>
      </dgm:t>
    </dgm:pt>
    <dgm:pt modelId="{5A2D50E9-AB06-44AF-8D8B-1E8BEF20DDA6}">
      <dgm:prSet phldrT="[文本]"/>
      <dgm:spPr/>
      <dgm:t>
        <a:bodyPr/>
        <a:lstStyle/>
        <a:p>
          <a:r>
            <a:rPr lang="zh-CN" altLang="en-US" dirty="0" smtClean="0"/>
            <a:t>易用性差</a:t>
          </a:r>
          <a:endParaRPr lang="zh-CN" altLang="en-US" dirty="0"/>
        </a:p>
      </dgm:t>
    </dgm:pt>
    <dgm:pt modelId="{33E1DFED-4793-4D35-AE97-77832E3E154A}" type="parTrans" cxnId="{A439411A-AB2E-48E4-94DE-83EFC58E7C84}">
      <dgm:prSet/>
      <dgm:spPr/>
      <dgm:t>
        <a:bodyPr/>
        <a:lstStyle/>
        <a:p>
          <a:endParaRPr lang="zh-CN" altLang="en-US"/>
        </a:p>
      </dgm:t>
    </dgm:pt>
    <dgm:pt modelId="{05537F63-F61E-4FB1-AA6A-1888BA4930C7}" type="sibTrans" cxnId="{A439411A-AB2E-48E4-94DE-83EFC58E7C84}">
      <dgm:prSet/>
      <dgm:spPr/>
      <dgm:t>
        <a:bodyPr/>
        <a:lstStyle/>
        <a:p>
          <a:endParaRPr lang="zh-CN" altLang="en-US"/>
        </a:p>
      </dgm:t>
    </dgm:pt>
    <dgm:pt modelId="{9EAF91B3-6BB3-4777-B35B-B181D2FD6FA0}">
      <dgm:prSet phldrT="[文本]"/>
      <dgm:spPr/>
      <dgm:t>
        <a:bodyPr/>
        <a:lstStyle/>
        <a:p>
          <a:r>
            <a:rPr lang="zh-CN" altLang="en-US" dirty="0" smtClean="0"/>
            <a:t>高昂的运</a:t>
          </a:r>
          <a:r>
            <a:rPr lang="zh-CN" altLang="en-US" dirty="0" smtClean="0"/>
            <a:t>维</a:t>
          </a:r>
          <a:r>
            <a:rPr lang="en-US" altLang="zh-CN" dirty="0" smtClean="0"/>
            <a:t>/</a:t>
          </a:r>
          <a:r>
            <a:rPr lang="zh-CN" altLang="en-US" dirty="0" smtClean="0"/>
            <a:t>人力成本</a:t>
          </a:r>
          <a:endParaRPr lang="zh-CN" altLang="en-US" dirty="0"/>
        </a:p>
      </dgm:t>
    </dgm:pt>
    <dgm:pt modelId="{31E39CD7-ED93-463F-963D-D69B80DB40A9}" type="parTrans" cxnId="{1747B3C4-628B-42C7-923F-B2397D8C8D70}">
      <dgm:prSet/>
      <dgm:spPr/>
      <dgm:t>
        <a:bodyPr/>
        <a:lstStyle/>
        <a:p>
          <a:endParaRPr lang="zh-CN" altLang="en-US"/>
        </a:p>
      </dgm:t>
    </dgm:pt>
    <dgm:pt modelId="{59B3B840-80E3-430F-82EB-4FB60C235F8C}" type="sibTrans" cxnId="{1747B3C4-628B-42C7-923F-B2397D8C8D70}">
      <dgm:prSet/>
      <dgm:spPr/>
      <dgm:t>
        <a:bodyPr/>
        <a:lstStyle/>
        <a:p>
          <a:endParaRPr lang="zh-CN" altLang="en-US"/>
        </a:p>
      </dgm:t>
    </dgm:pt>
    <dgm:pt modelId="{435A4181-C54E-4517-9330-1D9FE1F4EBC6}" type="pres">
      <dgm:prSet presAssocID="{B690B9E9-2F58-4344-AE5E-DEFCE3B9B7D2}" presName="Name0" presStyleCnt="0">
        <dgm:presLayoutVars>
          <dgm:chMax val="4"/>
          <dgm:resizeHandles val="exact"/>
        </dgm:presLayoutVars>
      </dgm:prSet>
      <dgm:spPr/>
      <dgm:t>
        <a:bodyPr/>
        <a:lstStyle/>
        <a:p>
          <a:endParaRPr lang="zh-CN" altLang="en-US"/>
        </a:p>
      </dgm:t>
    </dgm:pt>
    <dgm:pt modelId="{90DB5E93-8888-4395-A94E-B4640D8C8DC2}" type="pres">
      <dgm:prSet presAssocID="{B690B9E9-2F58-4344-AE5E-DEFCE3B9B7D2}" presName="ellipse" presStyleLbl="trBgShp" presStyleIdx="0" presStyleCnt="1"/>
      <dgm:spPr/>
    </dgm:pt>
    <dgm:pt modelId="{E59FDA05-7241-47CD-B6A4-17E29F9EA376}" type="pres">
      <dgm:prSet presAssocID="{B690B9E9-2F58-4344-AE5E-DEFCE3B9B7D2}" presName="arrow1" presStyleLbl="fgShp" presStyleIdx="0" presStyleCnt="1"/>
      <dgm:spPr/>
    </dgm:pt>
    <dgm:pt modelId="{F8AB2D39-43D4-48A8-9773-BCF7B7ACF061}" type="pres">
      <dgm:prSet presAssocID="{B690B9E9-2F58-4344-AE5E-DEFCE3B9B7D2}" presName="rectangle" presStyleLbl="revTx" presStyleIdx="0" presStyleCnt="1">
        <dgm:presLayoutVars>
          <dgm:bulletEnabled val="1"/>
        </dgm:presLayoutVars>
      </dgm:prSet>
      <dgm:spPr/>
      <dgm:t>
        <a:bodyPr/>
        <a:lstStyle/>
        <a:p>
          <a:endParaRPr lang="zh-CN" altLang="en-US"/>
        </a:p>
      </dgm:t>
    </dgm:pt>
    <dgm:pt modelId="{B3591C0D-07F7-4115-ABA2-F24DA086CB00}" type="pres">
      <dgm:prSet presAssocID="{AC0848E0-2CEA-4D83-9BBC-D37AF914A529}" presName="item1" presStyleLbl="node1" presStyleIdx="0" presStyleCnt="3">
        <dgm:presLayoutVars>
          <dgm:bulletEnabled val="1"/>
        </dgm:presLayoutVars>
      </dgm:prSet>
      <dgm:spPr/>
      <dgm:t>
        <a:bodyPr/>
        <a:lstStyle/>
        <a:p>
          <a:endParaRPr lang="zh-CN" altLang="en-US"/>
        </a:p>
      </dgm:t>
    </dgm:pt>
    <dgm:pt modelId="{86A79EDD-BB6D-4CCF-BAF9-79F875138EDA}" type="pres">
      <dgm:prSet presAssocID="{5A2D50E9-AB06-44AF-8D8B-1E8BEF20DDA6}" presName="item2" presStyleLbl="node1" presStyleIdx="1" presStyleCnt="3">
        <dgm:presLayoutVars>
          <dgm:bulletEnabled val="1"/>
        </dgm:presLayoutVars>
      </dgm:prSet>
      <dgm:spPr/>
      <dgm:t>
        <a:bodyPr/>
        <a:lstStyle/>
        <a:p>
          <a:endParaRPr lang="zh-CN" altLang="en-US"/>
        </a:p>
      </dgm:t>
    </dgm:pt>
    <dgm:pt modelId="{D17F40AF-1FEC-48A6-8B5F-0F2D43E863DA}" type="pres">
      <dgm:prSet presAssocID="{9EAF91B3-6BB3-4777-B35B-B181D2FD6FA0}" presName="item3" presStyleLbl="node1" presStyleIdx="2" presStyleCnt="3">
        <dgm:presLayoutVars>
          <dgm:bulletEnabled val="1"/>
        </dgm:presLayoutVars>
      </dgm:prSet>
      <dgm:spPr/>
      <dgm:t>
        <a:bodyPr/>
        <a:lstStyle/>
        <a:p>
          <a:endParaRPr lang="zh-CN" altLang="en-US"/>
        </a:p>
      </dgm:t>
    </dgm:pt>
    <dgm:pt modelId="{285BE7E1-C949-4DFA-9498-5A58AA188129}" type="pres">
      <dgm:prSet presAssocID="{B690B9E9-2F58-4344-AE5E-DEFCE3B9B7D2}" presName="funnel" presStyleLbl="trAlignAcc1" presStyleIdx="0" presStyleCnt="1"/>
      <dgm:spPr/>
    </dgm:pt>
  </dgm:ptLst>
  <dgm:cxnLst>
    <dgm:cxn modelId="{FB18900A-3E3B-4A7E-82DA-2F5BA2D49BB4}" type="presOf" srcId="{B690B9E9-2F58-4344-AE5E-DEFCE3B9B7D2}" destId="{435A4181-C54E-4517-9330-1D9FE1F4EBC6}" srcOrd="0" destOrd="0" presId="urn:microsoft.com/office/officeart/2005/8/layout/funnel1"/>
    <dgm:cxn modelId="{CC3570C4-617F-4C45-AB04-47CEE2C23EE9}" type="presOf" srcId="{AC0848E0-2CEA-4D83-9BBC-D37AF914A529}" destId="{86A79EDD-BB6D-4CCF-BAF9-79F875138EDA}" srcOrd="0" destOrd="0" presId="urn:microsoft.com/office/officeart/2005/8/layout/funnel1"/>
    <dgm:cxn modelId="{BC38B09C-889B-4EA0-873D-2D4A75452B03}" type="presOf" srcId="{BE56DD09-2918-4F52-B72E-177D1A1CEC6A}" destId="{D17F40AF-1FEC-48A6-8B5F-0F2D43E863DA}" srcOrd="0" destOrd="0" presId="urn:microsoft.com/office/officeart/2005/8/layout/funnel1"/>
    <dgm:cxn modelId="{A439411A-AB2E-48E4-94DE-83EFC58E7C84}" srcId="{B690B9E9-2F58-4344-AE5E-DEFCE3B9B7D2}" destId="{5A2D50E9-AB06-44AF-8D8B-1E8BEF20DDA6}" srcOrd="2" destOrd="0" parTransId="{33E1DFED-4793-4D35-AE97-77832E3E154A}" sibTransId="{05537F63-F61E-4FB1-AA6A-1888BA4930C7}"/>
    <dgm:cxn modelId="{194D2E02-ACC9-4317-988D-AA84E654C3AC}" type="presOf" srcId="{5A2D50E9-AB06-44AF-8D8B-1E8BEF20DDA6}" destId="{B3591C0D-07F7-4115-ABA2-F24DA086CB00}" srcOrd="0" destOrd="0" presId="urn:microsoft.com/office/officeart/2005/8/layout/funnel1"/>
    <dgm:cxn modelId="{117856AB-85EC-4922-B034-1EEBA6544494}" type="presOf" srcId="{9EAF91B3-6BB3-4777-B35B-B181D2FD6FA0}" destId="{F8AB2D39-43D4-48A8-9773-BCF7B7ACF061}" srcOrd="0" destOrd="0" presId="urn:microsoft.com/office/officeart/2005/8/layout/funnel1"/>
    <dgm:cxn modelId="{03E38DCC-53D9-4793-9824-F680B1399BC0}" srcId="{B690B9E9-2F58-4344-AE5E-DEFCE3B9B7D2}" destId="{AC0848E0-2CEA-4D83-9BBC-D37AF914A529}" srcOrd="1" destOrd="0" parTransId="{C9ADB21B-D21A-416B-B6AF-5F17FEDE2C68}" sibTransId="{27C27CDC-E17F-47B5-88E1-0D7184E63771}"/>
    <dgm:cxn modelId="{1747B3C4-628B-42C7-923F-B2397D8C8D70}" srcId="{B690B9E9-2F58-4344-AE5E-DEFCE3B9B7D2}" destId="{9EAF91B3-6BB3-4777-B35B-B181D2FD6FA0}" srcOrd="3" destOrd="0" parTransId="{31E39CD7-ED93-463F-963D-D69B80DB40A9}" sibTransId="{59B3B840-80E3-430F-82EB-4FB60C235F8C}"/>
    <dgm:cxn modelId="{7211FB3E-4549-4DAE-BA72-653629E00621}" srcId="{B690B9E9-2F58-4344-AE5E-DEFCE3B9B7D2}" destId="{BE56DD09-2918-4F52-B72E-177D1A1CEC6A}" srcOrd="0" destOrd="0" parTransId="{A1EFF880-1C6C-492E-B9F4-51CE1EADFEC7}" sibTransId="{2BCA5511-4E95-436D-B4CA-ABA7573B3AE4}"/>
    <dgm:cxn modelId="{8EECCA8D-7BAE-4F0A-A787-4391FDA00F17}" type="presParOf" srcId="{435A4181-C54E-4517-9330-1D9FE1F4EBC6}" destId="{90DB5E93-8888-4395-A94E-B4640D8C8DC2}" srcOrd="0" destOrd="0" presId="urn:microsoft.com/office/officeart/2005/8/layout/funnel1"/>
    <dgm:cxn modelId="{A9493566-81CA-4D11-A1F1-15CC3F83E48E}" type="presParOf" srcId="{435A4181-C54E-4517-9330-1D9FE1F4EBC6}" destId="{E59FDA05-7241-47CD-B6A4-17E29F9EA376}" srcOrd="1" destOrd="0" presId="urn:microsoft.com/office/officeart/2005/8/layout/funnel1"/>
    <dgm:cxn modelId="{58D5A6FB-675D-4055-B802-DCB7295DB25C}" type="presParOf" srcId="{435A4181-C54E-4517-9330-1D9FE1F4EBC6}" destId="{F8AB2D39-43D4-48A8-9773-BCF7B7ACF061}" srcOrd="2" destOrd="0" presId="urn:microsoft.com/office/officeart/2005/8/layout/funnel1"/>
    <dgm:cxn modelId="{E8FCB9C8-4F10-48FC-B6F3-099A78325281}" type="presParOf" srcId="{435A4181-C54E-4517-9330-1D9FE1F4EBC6}" destId="{B3591C0D-07F7-4115-ABA2-F24DA086CB00}" srcOrd="3" destOrd="0" presId="urn:microsoft.com/office/officeart/2005/8/layout/funnel1"/>
    <dgm:cxn modelId="{A7A255C5-9368-4969-B4CF-F834DB778E5E}" type="presParOf" srcId="{435A4181-C54E-4517-9330-1D9FE1F4EBC6}" destId="{86A79EDD-BB6D-4CCF-BAF9-79F875138EDA}" srcOrd="4" destOrd="0" presId="urn:microsoft.com/office/officeart/2005/8/layout/funnel1"/>
    <dgm:cxn modelId="{C2315548-52A5-400F-AB0C-FDE8D2AA8FDE}" type="presParOf" srcId="{435A4181-C54E-4517-9330-1D9FE1F4EBC6}" destId="{D17F40AF-1FEC-48A6-8B5F-0F2D43E863DA}" srcOrd="5" destOrd="0" presId="urn:microsoft.com/office/officeart/2005/8/layout/funnel1"/>
    <dgm:cxn modelId="{47C62012-5E51-4350-9E48-654577A0ACFB}" type="presParOf" srcId="{435A4181-C54E-4517-9330-1D9FE1F4EBC6}" destId="{285BE7E1-C949-4DFA-9498-5A58AA188129}" srcOrd="6" destOrd="0" presId="urn:microsoft.com/office/officeart/2005/8/layout/funnel1"/>
  </dgm:cxnLst>
  <dgm:bg/>
  <dgm:whole/>
</dgm:dataModel>
</file>

<file path=ppt/diagrams/data2.xml><?xml version="1.0" encoding="utf-8"?>
<dgm:dataModel xmlns:dgm="http://schemas.openxmlformats.org/drawingml/2006/diagram" xmlns:a="http://schemas.openxmlformats.org/drawingml/2006/main">
  <dgm:ptLst>
    <dgm:pt modelId="{2E225163-9C55-4670-A4F4-A808C265BF0F}" type="doc">
      <dgm:prSet loTypeId="urn:microsoft.com/office/officeart/2005/8/layout/equation1" loCatId="relationship" qsTypeId="urn:microsoft.com/office/officeart/2005/8/quickstyle/simple1" qsCatId="simple" csTypeId="urn:microsoft.com/office/officeart/2005/8/colors/colorful4" csCatId="colorful" phldr="1"/>
      <dgm:spPr/>
    </dgm:pt>
    <dgm:pt modelId="{189264F8-8480-499A-AF65-3CE945CFDD00}">
      <dgm:prSet phldrT="[文本]"/>
      <dgm:spPr/>
      <dgm:t>
        <a:bodyPr/>
        <a:lstStyle/>
        <a:p>
          <a:r>
            <a:rPr lang="zh-CN" altLang="en-US" dirty="0" smtClean="0"/>
            <a:t>减少机器成本</a:t>
          </a:r>
          <a:endParaRPr lang="zh-CN" altLang="en-US" dirty="0"/>
        </a:p>
      </dgm:t>
    </dgm:pt>
    <dgm:pt modelId="{74CAB82C-06FB-4CE3-A823-BF8999D46959}" type="parTrans" cxnId="{D80A3991-9F12-43F0-8B5B-6AE4B8CA59D1}">
      <dgm:prSet/>
      <dgm:spPr/>
      <dgm:t>
        <a:bodyPr/>
        <a:lstStyle/>
        <a:p>
          <a:endParaRPr lang="zh-CN" altLang="en-US"/>
        </a:p>
      </dgm:t>
    </dgm:pt>
    <dgm:pt modelId="{406204CB-818E-46F4-BA3C-C94050D5DDBF}" type="sibTrans" cxnId="{D80A3991-9F12-43F0-8B5B-6AE4B8CA59D1}">
      <dgm:prSet/>
      <dgm:spPr/>
      <dgm:t>
        <a:bodyPr/>
        <a:lstStyle/>
        <a:p>
          <a:endParaRPr lang="zh-CN" altLang="en-US"/>
        </a:p>
      </dgm:t>
    </dgm:pt>
    <dgm:pt modelId="{1DDF632E-AA48-4B23-8E61-B59DDEFF5AC4}">
      <dgm:prSet phldrT="[文本]"/>
      <dgm:spPr/>
      <dgm:t>
        <a:bodyPr/>
        <a:lstStyle/>
        <a:p>
          <a:r>
            <a:rPr lang="zh-CN" altLang="en-US" dirty="0" smtClean="0"/>
            <a:t>减少人力成本</a:t>
          </a:r>
          <a:endParaRPr lang="zh-CN" altLang="en-US" dirty="0"/>
        </a:p>
      </dgm:t>
    </dgm:pt>
    <dgm:pt modelId="{AFB9C0E0-8B37-4A21-BA86-D04958ADC522}" type="parTrans" cxnId="{EA1DDDB2-B43D-4715-B877-6D408A563203}">
      <dgm:prSet/>
      <dgm:spPr/>
      <dgm:t>
        <a:bodyPr/>
        <a:lstStyle/>
        <a:p>
          <a:endParaRPr lang="zh-CN" altLang="en-US"/>
        </a:p>
      </dgm:t>
    </dgm:pt>
    <dgm:pt modelId="{A35A008E-C133-4CE4-B271-D1E7071A20A8}" type="sibTrans" cxnId="{EA1DDDB2-B43D-4715-B877-6D408A563203}">
      <dgm:prSet/>
      <dgm:spPr/>
      <dgm:t>
        <a:bodyPr/>
        <a:lstStyle/>
        <a:p>
          <a:endParaRPr lang="zh-CN" altLang="en-US"/>
        </a:p>
      </dgm:t>
    </dgm:pt>
    <dgm:pt modelId="{43C92D36-F4A7-4DC8-A3FF-EFF996BCF3D0}">
      <dgm:prSet phldrT="[文本]"/>
      <dgm:spPr/>
      <dgm:t>
        <a:bodyPr/>
        <a:lstStyle/>
        <a:p>
          <a:r>
            <a:rPr lang="zh-CN" altLang="en-US" dirty="0" smtClean="0"/>
            <a:t>省钱</a:t>
          </a:r>
          <a:endParaRPr lang="zh-CN" altLang="en-US" dirty="0"/>
        </a:p>
      </dgm:t>
    </dgm:pt>
    <dgm:pt modelId="{6BBDF891-A9AE-4E45-821C-D925AA52B31C}" type="parTrans" cxnId="{515426C4-D860-400F-BF8C-B1B6D0D960AB}">
      <dgm:prSet/>
      <dgm:spPr/>
      <dgm:t>
        <a:bodyPr/>
        <a:lstStyle/>
        <a:p>
          <a:endParaRPr lang="zh-CN" altLang="en-US"/>
        </a:p>
      </dgm:t>
    </dgm:pt>
    <dgm:pt modelId="{A31F42C5-7323-44AD-89B9-17B622B7D203}" type="sibTrans" cxnId="{515426C4-D860-400F-BF8C-B1B6D0D960AB}">
      <dgm:prSet/>
      <dgm:spPr/>
      <dgm:t>
        <a:bodyPr/>
        <a:lstStyle/>
        <a:p>
          <a:endParaRPr lang="zh-CN" altLang="en-US"/>
        </a:p>
      </dgm:t>
    </dgm:pt>
    <dgm:pt modelId="{12DDFA17-3876-48FE-8FFC-DF6C49EF78A5}" type="pres">
      <dgm:prSet presAssocID="{2E225163-9C55-4670-A4F4-A808C265BF0F}" presName="linearFlow" presStyleCnt="0">
        <dgm:presLayoutVars>
          <dgm:dir/>
          <dgm:resizeHandles val="exact"/>
        </dgm:presLayoutVars>
      </dgm:prSet>
      <dgm:spPr/>
    </dgm:pt>
    <dgm:pt modelId="{748F73BD-BB68-4D10-A9E3-BE0A7354D6AC}" type="pres">
      <dgm:prSet presAssocID="{189264F8-8480-499A-AF65-3CE945CFDD00}" presName="node" presStyleLbl="node1" presStyleIdx="0" presStyleCnt="3">
        <dgm:presLayoutVars>
          <dgm:bulletEnabled val="1"/>
        </dgm:presLayoutVars>
      </dgm:prSet>
      <dgm:spPr/>
      <dgm:t>
        <a:bodyPr/>
        <a:lstStyle/>
        <a:p>
          <a:endParaRPr lang="zh-CN" altLang="en-US"/>
        </a:p>
      </dgm:t>
    </dgm:pt>
    <dgm:pt modelId="{E1356F8D-7193-458C-B3ED-F76B82D4815F}" type="pres">
      <dgm:prSet presAssocID="{406204CB-818E-46F4-BA3C-C94050D5DDBF}" presName="spacerL" presStyleCnt="0"/>
      <dgm:spPr/>
    </dgm:pt>
    <dgm:pt modelId="{F9A80CE6-9070-43F6-B8A9-490B3E9295E2}" type="pres">
      <dgm:prSet presAssocID="{406204CB-818E-46F4-BA3C-C94050D5DDBF}" presName="sibTrans" presStyleLbl="sibTrans2D1" presStyleIdx="0" presStyleCnt="2"/>
      <dgm:spPr/>
      <dgm:t>
        <a:bodyPr/>
        <a:lstStyle/>
        <a:p>
          <a:endParaRPr lang="zh-CN" altLang="en-US"/>
        </a:p>
      </dgm:t>
    </dgm:pt>
    <dgm:pt modelId="{3071BFF1-846B-4604-94B4-3FBFBB2B35F6}" type="pres">
      <dgm:prSet presAssocID="{406204CB-818E-46F4-BA3C-C94050D5DDBF}" presName="spacerR" presStyleCnt="0"/>
      <dgm:spPr/>
    </dgm:pt>
    <dgm:pt modelId="{F297AD3C-C425-4CD3-BF3A-FC7721EBDDF4}" type="pres">
      <dgm:prSet presAssocID="{1DDF632E-AA48-4B23-8E61-B59DDEFF5AC4}" presName="node" presStyleLbl="node1" presStyleIdx="1" presStyleCnt="3">
        <dgm:presLayoutVars>
          <dgm:bulletEnabled val="1"/>
        </dgm:presLayoutVars>
      </dgm:prSet>
      <dgm:spPr/>
      <dgm:t>
        <a:bodyPr/>
        <a:lstStyle/>
        <a:p>
          <a:endParaRPr lang="zh-CN" altLang="en-US"/>
        </a:p>
      </dgm:t>
    </dgm:pt>
    <dgm:pt modelId="{474B205A-AE98-43EC-A38C-D212DDED86E0}" type="pres">
      <dgm:prSet presAssocID="{A35A008E-C133-4CE4-B271-D1E7071A20A8}" presName="spacerL" presStyleCnt="0"/>
      <dgm:spPr/>
    </dgm:pt>
    <dgm:pt modelId="{F8034107-52DB-459B-BC71-FB05867EFA3F}" type="pres">
      <dgm:prSet presAssocID="{A35A008E-C133-4CE4-B271-D1E7071A20A8}" presName="sibTrans" presStyleLbl="sibTrans2D1" presStyleIdx="1" presStyleCnt="2"/>
      <dgm:spPr/>
      <dgm:t>
        <a:bodyPr/>
        <a:lstStyle/>
        <a:p>
          <a:endParaRPr lang="zh-CN" altLang="en-US"/>
        </a:p>
      </dgm:t>
    </dgm:pt>
    <dgm:pt modelId="{D7B928CC-E77A-4ADD-8CDE-77D15122B642}" type="pres">
      <dgm:prSet presAssocID="{A35A008E-C133-4CE4-B271-D1E7071A20A8}" presName="spacerR" presStyleCnt="0"/>
      <dgm:spPr/>
    </dgm:pt>
    <dgm:pt modelId="{923D2E5E-6E18-48CA-9530-4A16BFDD9A48}" type="pres">
      <dgm:prSet presAssocID="{43C92D36-F4A7-4DC8-A3FF-EFF996BCF3D0}" presName="node" presStyleLbl="node1" presStyleIdx="2" presStyleCnt="3">
        <dgm:presLayoutVars>
          <dgm:bulletEnabled val="1"/>
        </dgm:presLayoutVars>
      </dgm:prSet>
      <dgm:spPr/>
      <dgm:t>
        <a:bodyPr/>
        <a:lstStyle/>
        <a:p>
          <a:endParaRPr lang="zh-CN" altLang="en-US"/>
        </a:p>
      </dgm:t>
    </dgm:pt>
  </dgm:ptLst>
  <dgm:cxnLst>
    <dgm:cxn modelId="{98B91B28-CADB-4A87-9DFB-147566F4FFDC}" type="presOf" srcId="{1DDF632E-AA48-4B23-8E61-B59DDEFF5AC4}" destId="{F297AD3C-C425-4CD3-BF3A-FC7721EBDDF4}" srcOrd="0" destOrd="0" presId="urn:microsoft.com/office/officeart/2005/8/layout/equation1"/>
    <dgm:cxn modelId="{1790F2D4-6FAC-4D4D-ADB3-893F73CFC12E}" type="presOf" srcId="{43C92D36-F4A7-4DC8-A3FF-EFF996BCF3D0}" destId="{923D2E5E-6E18-48CA-9530-4A16BFDD9A48}" srcOrd="0" destOrd="0" presId="urn:microsoft.com/office/officeart/2005/8/layout/equation1"/>
    <dgm:cxn modelId="{D80A3991-9F12-43F0-8B5B-6AE4B8CA59D1}" srcId="{2E225163-9C55-4670-A4F4-A808C265BF0F}" destId="{189264F8-8480-499A-AF65-3CE945CFDD00}" srcOrd="0" destOrd="0" parTransId="{74CAB82C-06FB-4CE3-A823-BF8999D46959}" sibTransId="{406204CB-818E-46F4-BA3C-C94050D5DDBF}"/>
    <dgm:cxn modelId="{8E7DECFE-B87C-4A2D-996F-68AF29F30DA2}" type="presOf" srcId="{189264F8-8480-499A-AF65-3CE945CFDD00}" destId="{748F73BD-BB68-4D10-A9E3-BE0A7354D6AC}" srcOrd="0" destOrd="0" presId="urn:microsoft.com/office/officeart/2005/8/layout/equation1"/>
    <dgm:cxn modelId="{515426C4-D860-400F-BF8C-B1B6D0D960AB}" srcId="{2E225163-9C55-4670-A4F4-A808C265BF0F}" destId="{43C92D36-F4A7-4DC8-A3FF-EFF996BCF3D0}" srcOrd="2" destOrd="0" parTransId="{6BBDF891-A9AE-4E45-821C-D925AA52B31C}" sibTransId="{A31F42C5-7323-44AD-89B9-17B622B7D203}"/>
    <dgm:cxn modelId="{FD2E1179-829C-4339-845A-82E544F8966E}" type="presOf" srcId="{406204CB-818E-46F4-BA3C-C94050D5DDBF}" destId="{F9A80CE6-9070-43F6-B8A9-490B3E9295E2}" srcOrd="0" destOrd="0" presId="urn:microsoft.com/office/officeart/2005/8/layout/equation1"/>
    <dgm:cxn modelId="{EA1DDDB2-B43D-4715-B877-6D408A563203}" srcId="{2E225163-9C55-4670-A4F4-A808C265BF0F}" destId="{1DDF632E-AA48-4B23-8E61-B59DDEFF5AC4}" srcOrd="1" destOrd="0" parTransId="{AFB9C0E0-8B37-4A21-BA86-D04958ADC522}" sibTransId="{A35A008E-C133-4CE4-B271-D1E7071A20A8}"/>
    <dgm:cxn modelId="{5063FF55-3A77-4FF5-9BC4-8A50F5E7B9BB}" type="presOf" srcId="{2E225163-9C55-4670-A4F4-A808C265BF0F}" destId="{12DDFA17-3876-48FE-8FFC-DF6C49EF78A5}" srcOrd="0" destOrd="0" presId="urn:microsoft.com/office/officeart/2005/8/layout/equation1"/>
    <dgm:cxn modelId="{19FD1805-2D40-4C82-81F7-D0C89F143A7C}" type="presOf" srcId="{A35A008E-C133-4CE4-B271-D1E7071A20A8}" destId="{F8034107-52DB-459B-BC71-FB05867EFA3F}" srcOrd="0" destOrd="0" presId="urn:microsoft.com/office/officeart/2005/8/layout/equation1"/>
    <dgm:cxn modelId="{D6965674-B499-4640-AC41-CD539E33EB87}" type="presParOf" srcId="{12DDFA17-3876-48FE-8FFC-DF6C49EF78A5}" destId="{748F73BD-BB68-4D10-A9E3-BE0A7354D6AC}" srcOrd="0" destOrd="0" presId="urn:microsoft.com/office/officeart/2005/8/layout/equation1"/>
    <dgm:cxn modelId="{00D80529-66DB-4044-BB85-5E7FB3D5310D}" type="presParOf" srcId="{12DDFA17-3876-48FE-8FFC-DF6C49EF78A5}" destId="{E1356F8D-7193-458C-B3ED-F76B82D4815F}" srcOrd="1" destOrd="0" presId="urn:microsoft.com/office/officeart/2005/8/layout/equation1"/>
    <dgm:cxn modelId="{8DA6E524-F44E-4FDB-9D8A-187C72BAB776}" type="presParOf" srcId="{12DDFA17-3876-48FE-8FFC-DF6C49EF78A5}" destId="{F9A80CE6-9070-43F6-B8A9-490B3E9295E2}" srcOrd="2" destOrd="0" presId="urn:microsoft.com/office/officeart/2005/8/layout/equation1"/>
    <dgm:cxn modelId="{0D8F548C-0E6A-4F62-8E17-61A3C9F97F9D}" type="presParOf" srcId="{12DDFA17-3876-48FE-8FFC-DF6C49EF78A5}" destId="{3071BFF1-846B-4604-94B4-3FBFBB2B35F6}" srcOrd="3" destOrd="0" presId="urn:microsoft.com/office/officeart/2005/8/layout/equation1"/>
    <dgm:cxn modelId="{B4253609-69E4-4AB0-89F9-D834086ECF2D}" type="presParOf" srcId="{12DDFA17-3876-48FE-8FFC-DF6C49EF78A5}" destId="{F297AD3C-C425-4CD3-BF3A-FC7721EBDDF4}" srcOrd="4" destOrd="0" presId="urn:microsoft.com/office/officeart/2005/8/layout/equation1"/>
    <dgm:cxn modelId="{F1BB436E-B9D0-470D-A380-FC1EE9973304}" type="presParOf" srcId="{12DDFA17-3876-48FE-8FFC-DF6C49EF78A5}" destId="{474B205A-AE98-43EC-A38C-D212DDED86E0}" srcOrd="5" destOrd="0" presId="urn:microsoft.com/office/officeart/2005/8/layout/equation1"/>
    <dgm:cxn modelId="{8E54FD60-840E-4869-B02B-F48986B6A96D}" type="presParOf" srcId="{12DDFA17-3876-48FE-8FFC-DF6C49EF78A5}" destId="{F8034107-52DB-459B-BC71-FB05867EFA3F}" srcOrd="6" destOrd="0" presId="urn:microsoft.com/office/officeart/2005/8/layout/equation1"/>
    <dgm:cxn modelId="{0B24A90E-ECA3-4811-9525-BFA031E4FB62}" type="presParOf" srcId="{12DDFA17-3876-48FE-8FFC-DF6C49EF78A5}" destId="{D7B928CC-E77A-4ADD-8CDE-77D15122B642}" srcOrd="7" destOrd="0" presId="urn:microsoft.com/office/officeart/2005/8/layout/equation1"/>
    <dgm:cxn modelId="{73B01D37-ECA8-4E11-86D5-DB2D59938E54}" type="presParOf" srcId="{12DDFA17-3876-48FE-8FFC-DF6C49EF78A5}" destId="{923D2E5E-6E18-48CA-9530-4A16BFDD9A48}" srcOrd="8" destOrd="0" presId="urn:microsoft.com/office/officeart/2005/8/layout/equation1"/>
  </dgm:cxnLst>
  <dgm:bg/>
  <dgm:whole/>
</dgm:dataModel>
</file>

<file path=ppt/diagrams/data3.xml><?xml version="1.0" encoding="utf-8"?>
<dgm:dataModel xmlns:dgm="http://schemas.openxmlformats.org/drawingml/2006/diagram" xmlns:a="http://schemas.openxmlformats.org/drawingml/2006/main">
  <dgm:ptLst>
    <dgm:pt modelId="{203D63D8-0A20-4411-AA67-157E0F04528E}"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zh-CN" altLang="en-US"/>
        </a:p>
      </dgm:t>
    </dgm:pt>
    <dgm:pt modelId="{74420BF4-FA29-4FC7-BF1D-F8FD7745279B}">
      <dgm:prSet phldrT="[文本]"/>
      <dgm:spPr/>
      <dgm:t>
        <a:bodyPr/>
        <a:lstStyle/>
        <a:p>
          <a:r>
            <a:rPr lang="zh-CN" altLang="en-US" dirty="0" smtClean="0"/>
            <a:t>统一平台</a:t>
          </a:r>
          <a:endParaRPr lang="zh-CN" altLang="en-US" dirty="0"/>
        </a:p>
      </dgm:t>
    </dgm:pt>
    <dgm:pt modelId="{C05ED46C-DAB5-46EC-AC43-B63D449C2B02}" type="parTrans" cxnId="{967E6BBB-3C2B-4119-84AA-834643F22612}">
      <dgm:prSet/>
      <dgm:spPr/>
      <dgm:t>
        <a:bodyPr/>
        <a:lstStyle/>
        <a:p>
          <a:endParaRPr lang="zh-CN" altLang="en-US"/>
        </a:p>
      </dgm:t>
    </dgm:pt>
    <dgm:pt modelId="{9CC679EA-F035-45C7-B688-F94C125299A6}" type="sibTrans" cxnId="{967E6BBB-3C2B-4119-84AA-834643F22612}">
      <dgm:prSet/>
      <dgm:spPr/>
      <dgm:t>
        <a:bodyPr/>
        <a:lstStyle/>
        <a:p>
          <a:endParaRPr lang="zh-CN" altLang="en-US"/>
        </a:p>
      </dgm:t>
    </dgm:pt>
    <dgm:pt modelId="{01F21258-7E27-408A-BA92-AF30F8AAECBA}">
      <dgm:prSet phldrT="[文本]"/>
      <dgm:spPr/>
      <dgm:t>
        <a:bodyPr/>
        <a:lstStyle/>
        <a:p>
          <a:r>
            <a:rPr lang="zh-CN" altLang="en-US" dirty="0" smtClean="0"/>
            <a:t>统一 资源申请入口</a:t>
          </a:r>
          <a:endParaRPr lang="zh-CN" altLang="en-US" dirty="0"/>
        </a:p>
      </dgm:t>
    </dgm:pt>
    <dgm:pt modelId="{9213CDF7-F3B0-4689-9ACC-F73415134018}" type="parTrans" cxnId="{CAC0E6B3-93CD-4EF1-B6D8-862F61DF1769}">
      <dgm:prSet/>
      <dgm:spPr/>
      <dgm:t>
        <a:bodyPr/>
        <a:lstStyle/>
        <a:p>
          <a:endParaRPr lang="zh-CN" altLang="en-US"/>
        </a:p>
      </dgm:t>
    </dgm:pt>
    <dgm:pt modelId="{5AD19B19-279E-4667-B649-075C3D1565A9}" type="sibTrans" cxnId="{CAC0E6B3-93CD-4EF1-B6D8-862F61DF1769}">
      <dgm:prSet/>
      <dgm:spPr/>
      <dgm:t>
        <a:bodyPr/>
        <a:lstStyle/>
        <a:p>
          <a:endParaRPr lang="zh-CN" altLang="en-US"/>
        </a:p>
      </dgm:t>
    </dgm:pt>
    <dgm:pt modelId="{F00CB549-963C-4603-ADC3-F233903F2F16}">
      <dgm:prSet phldrT="[文本]"/>
      <dgm:spPr/>
      <dgm:t>
        <a:bodyPr/>
        <a:lstStyle/>
        <a:p>
          <a:r>
            <a:rPr lang="zh-CN" altLang="en-US" dirty="0" smtClean="0"/>
            <a:t>统一数据服务入口</a:t>
          </a:r>
          <a:endParaRPr lang="zh-CN" altLang="en-US" dirty="0"/>
        </a:p>
      </dgm:t>
    </dgm:pt>
    <dgm:pt modelId="{26C3CFDA-DBB7-4156-BFEA-D5B2100CEE51}" type="parTrans" cxnId="{2BF960A4-55D8-41BA-9191-3298BFA5C043}">
      <dgm:prSet/>
      <dgm:spPr/>
      <dgm:t>
        <a:bodyPr/>
        <a:lstStyle/>
        <a:p>
          <a:endParaRPr lang="zh-CN" altLang="en-US"/>
        </a:p>
      </dgm:t>
    </dgm:pt>
    <dgm:pt modelId="{C32E77DA-A831-4D5D-AB26-3A5F79F54372}" type="sibTrans" cxnId="{2BF960A4-55D8-41BA-9191-3298BFA5C043}">
      <dgm:prSet/>
      <dgm:spPr/>
      <dgm:t>
        <a:bodyPr/>
        <a:lstStyle/>
        <a:p>
          <a:endParaRPr lang="zh-CN" altLang="en-US"/>
        </a:p>
      </dgm:t>
    </dgm:pt>
    <dgm:pt modelId="{E332C5C7-0F8A-4E54-88F6-0312BE34340B}">
      <dgm:prSet phldrT="[文本]"/>
      <dgm:spPr/>
      <dgm:t>
        <a:bodyPr/>
        <a:lstStyle/>
        <a:p>
          <a:r>
            <a:rPr lang="zh-CN" altLang="en-US" dirty="0" smtClean="0"/>
            <a:t>统一</a:t>
          </a:r>
          <a:r>
            <a:rPr lang="en-US" altLang="zh-CN" dirty="0" smtClean="0"/>
            <a:t>Portal</a:t>
          </a:r>
          <a:r>
            <a:rPr lang="zh-CN" altLang="en-US" dirty="0" smtClean="0"/>
            <a:t>入口</a:t>
          </a:r>
          <a:endParaRPr lang="zh-CN" altLang="en-US" dirty="0"/>
        </a:p>
      </dgm:t>
    </dgm:pt>
    <dgm:pt modelId="{1BCE6E23-5213-4F92-92B5-4194F3946AB2}" type="parTrans" cxnId="{32087856-4B68-4582-B98A-0DFBEA7F4CB9}">
      <dgm:prSet/>
      <dgm:spPr/>
      <dgm:t>
        <a:bodyPr/>
        <a:lstStyle/>
        <a:p>
          <a:endParaRPr lang="zh-CN" altLang="en-US"/>
        </a:p>
      </dgm:t>
    </dgm:pt>
    <dgm:pt modelId="{247E3820-E4D8-449D-BBE8-516414FD1A68}" type="sibTrans" cxnId="{32087856-4B68-4582-B98A-0DFBEA7F4CB9}">
      <dgm:prSet/>
      <dgm:spPr/>
      <dgm:t>
        <a:bodyPr/>
        <a:lstStyle/>
        <a:p>
          <a:endParaRPr lang="zh-CN" altLang="en-US"/>
        </a:p>
      </dgm:t>
    </dgm:pt>
    <dgm:pt modelId="{688C77B5-006B-4A5C-852B-09871B5F76CD}" type="pres">
      <dgm:prSet presAssocID="{203D63D8-0A20-4411-AA67-157E0F04528E}" presName="cycle" presStyleCnt="0">
        <dgm:presLayoutVars>
          <dgm:chMax val="1"/>
          <dgm:dir/>
          <dgm:animLvl val="ctr"/>
          <dgm:resizeHandles val="exact"/>
        </dgm:presLayoutVars>
      </dgm:prSet>
      <dgm:spPr/>
    </dgm:pt>
    <dgm:pt modelId="{67823167-AC57-41BE-A9E0-9EC538A1BDE3}" type="pres">
      <dgm:prSet presAssocID="{74420BF4-FA29-4FC7-BF1D-F8FD7745279B}" presName="centerShape" presStyleLbl="node0" presStyleIdx="0" presStyleCnt="1"/>
      <dgm:spPr/>
      <dgm:t>
        <a:bodyPr/>
        <a:lstStyle/>
        <a:p>
          <a:endParaRPr lang="zh-CN" altLang="en-US"/>
        </a:p>
      </dgm:t>
    </dgm:pt>
    <dgm:pt modelId="{C3FC27D8-3A1B-4ED8-9577-85B44203CAD4}" type="pres">
      <dgm:prSet presAssocID="{9213CDF7-F3B0-4689-9ACC-F73415134018}" presName="parTrans" presStyleLbl="bgSibTrans2D1" presStyleIdx="0" presStyleCnt="3"/>
      <dgm:spPr/>
    </dgm:pt>
    <dgm:pt modelId="{62787C13-61A8-449A-8A28-4EDF77CBE074}" type="pres">
      <dgm:prSet presAssocID="{01F21258-7E27-408A-BA92-AF30F8AAECBA}" presName="node" presStyleLbl="node1" presStyleIdx="0" presStyleCnt="3">
        <dgm:presLayoutVars>
          <dgm:bulletEnabled val="1"/>
        </dgm:presLayoutVars>
      </dgm:prSet>
      <dgm:spPr/>
      <dgm:t>
        <a:bodyPr/>
        <a:lstStyle/>
        <a:p>
          <a:endParaRPr lang="zh-CN" altLang="en-US"/>
        </a:p>
      </dgm:t>
    </dgm:pt>
    <dgm:pt modelId="{A94A13B6-E9D8-4EF9-9B09-D8E44475C1C3}" type="pres">
      <dgm:prSet presAssocID="{26C3CFDA-DBB7-4156-BFEA-D5B2100CEE51}" presName="parTrans" presStyleLbl="bgSibTrans2D1" presStyleIdx="1" presStyleCnt="3"/>
      <dgm:spPr/>
    </dgm:pt>
    <dgm:pt modelId="{2A9B121A-1C46-4B81-8CEB-A0A2016CFDEC}" type="pres">
      <dgm:prSet presAssocID="{F00CB549-963C-4603-ADC3-F233903F2F16}" presName="node" presStyleLbl="node1" presStyleIdx="1" presStyleCnt="3">
        <dgm:presLayoutVars>
          <dgm:bulletEnabled val="1"/>
        </dgm:presLayoutVars>
      </dgm:prSet>
      <dgm:spPr/>
      <dgm:t>
        <a:bodyPr/>
        <a:lstStyle/>
        <a:p>
          <a:endParaRPr lang="zh-CN" altLang="en-US"/>
        </a:p>
      </dgm:t>
    </dgm:pt>
    <dgm:pt modelId="{B8A24CFB-E4D0-4A4B-9316-A1B936C34E3A}" type="pres">
      <dgm:prSet presAssocID="{1BCE6E23-5213-4F92-92B5-4194F3946AB2}" presName="parTrans" presStyleLbl="bgSibTrans2D1" presStyleIdx="2" presStyleCnt="3"/>
      <dgm:spPr/>
    </dgm:pt>
    <dgm:pt modelId="{1057393A-AD1F-4C55-AA29-D5A46FB4607F}" type="pres">
      <dgm:prSet presAssocID="{E332C5C7-0F8A-4E54-88F6-0312BE34340B}" presName="node" presStyleLbl="node1" presStyleIdx="2" presStyleCnt="3">
        <dgm:presLayoutVars>
          <dgm:bulletEnabled val="1"/>
        </dgm:presLayoutVars>
      </dgm:prSet>
      <dgm:spPr/>
      <dgm:t>
        <a:bodyPr/>
        <a:lstStyle/>
        <a:p>
          <a:endParaRPr lang="zh-CN" altLang="en-US"/>
        </a:p>
      </dgm:t>
    </dgm:pt>
  </dgm:ptLst>
  <dgm:cxnLst>
    <dgm:cxn modelId="{CAC0E6B3-93CD-4EF1-B6D8-862F61DF1769}" srcId="{74420BF4-FA29-4FC7-BF1D-F8FD7745279B}" destId="{01F21258-7E27-408A-BA92-AF30F8AAECBA}" srcOrd="0" destOrd="0" parTransId="{9213CDF7-F3B0-4689-9ACC-F73415134018}" sibTransId="{5AD19B19-279E-4667-B649-075C3D1565A9}"/>
    <dgm:cxn modelId="{727E5331-BA13-4B94-A1E1-C7A1988D7C30}" type="presOf" srcId="{01F21258-7E27-408A-BA92-AF30F8AAECBA}" destId="{62787C13-61A8-449A-8A28-4EDF77CBE074}" srcOrd="0" destOrd="0" presId="urn:microsoft.com/office/officeart/2005/8/layout/radial4"/>
    <dgm:cxn modelId="{32087856-4B68-4582-B98A-0DFBEA7F4CB9}" srcId="{74420BF4-FA29-4FC7-BF1D-F8FD7745279B}" destId="{E332C5C7-0F8A-4E54-88F6-0312BE34340B}" srcOrd="2" destOrd="0" parTransId="{1BCE6E23-5213-4F92-92B5-4194F3946AB2}" sibTransId="{247E3820-E4D8-449D-BBE8-516414FD1A68}"/>
    <dgm:cxn modelId="{4C66CA40-09F2-4938-8D3B-C6876986BE36}" type="presOf" srcId="{E332C5C7-0F8A-4E54-88F6-0312BE34340B}" destId="{1057393A-AD1F-4C55-AA29-D5A46FB4607F}" srcOrd="0" destOrd="0" presId="urn:microsoft.com/office/officeart/2005/8/layout/radial4"/>
    <dgm:cxn modelId="{EC9A1450-1317-44D9-A87D-8DE9187CEEBD}" type="presOf" srcId="{74420BF4-FA29-4FC7-BF1D-F8FD7745279B}" destId="{67823167-AC57-41BE-A9E0-9EC538A1BDE3}" srcOrd="0" destOrd="0" presId="urn:microsoft.com/office/officeart/2005/8/layout/radial4"/>
    <dgm:cxn modelId="{1D293E62-4B60-48F2-8116-53EED641B91D}" type="presOf" srcId="{203D63D8-0A20-4411-AA67-157E0F04528E}" destId="{688C77B5-006B-4A5C-852B-09871B5F76CD}" srcOrd="0" destOrd="0" presId="urn:microsoft.com/office/officeart/2005/8/layout/radial4"/>
    <dgm:cxn modelId="{967E6BBB-3C2B-4119-84AA-834643F22612}" srcId="{203D63D8-0A20-4411-AA67-157E0F04528E}" destId="{74420BF4-FA29-4FC7-BF1D-F8FD7745279B}" srcOrd="0" destOrd="0" parTransId="{C05ED46C-DAB5-46EC-AC43-B63D449C2B02}" sibTransId="{9CC679EA-F035-45C7-B688-F94C125299A6}"/>
    <dgm:cxn modelId="{2BF960A4-55D8-41BA-9191-3298BFA5C043}" srcId="{74420BF4-FA29-4FC7-BF1D-F8FD7745279B}" destId="{F00CB549-963C-4603-ADC3-F233903F2F16}" srcOrd="1" destOrd="0" parTransId="{26C3CFDA-DBB7-4156-BFEA-D5B2100CEE51}" sibTransId="{C32E77DA-A831-4D5D-AB26-3A5F79F54372}"/>
    <dgm:cxn modelId="{F3A240F4-89E5-438C-9296-AB676AF0037C}" type="presOf" srcId="{26C3CFDA-DBB7-4156-BFEA-D5B2100CEE51}" destId="{A94A13B6-E9D8-4EF9-9B09-D8E44475C1C3}" srcOrd="0" destOrd="0" presId="urn:microsoft.com/office/officeart/2005/8/layout/radial4"/>
    <dgm:cxn modelId="{BB5CA245-14FC-4E42-86F3-E2934AA5D2F5}" type="presOf" srcId="{9213CDF7-F3B0-4689-9ACC-F73415134018}" destId="{C3FC27D8-3A1B-4ED8-9577-85B44203CAD4}" srcOrd="0" destOrd="0" presId="urn:microsoft.com/office/officeart/2005/8/layout/radial4"/>
    <dgm:cxn modelId="{D88146AE-3319-48BE-8C46-20EE5D27B88C}" type="presOf" srcId="{F00CB549-963C-4603-ADC3-F233903F2F16}" destId="{2A9B121A-1C46-4B81-8CEB-A0A2016CFDEC}" srcOrd="0" destOrd="0" presId="urn:microsoft.com/office/officeart/2005/8/layout/radial4"/>
    <dgm:cxn modelId="{C8E19FD3-1AD4-4F36-8830-93B41FEC34B8}" type="presOf" srcId="{1BCE6E23-5213-4F92-92B5-4194F3946AB2}" destId="{B8A24CFB-E4D0-4A4B-9316-A1B936C34E3A}" srcOrd="0" destOrd="0" presId="urn:microsoft.com/office/officeart/2005/8/layout/radial4"/>
    <dgm:cxn modelId="{35FC6E41-CE48-47BB-8C00-78DE47D04C65}" type="presParOf" srcId="{688C77B5-006B-4A5C-852B-09871B5F76CD}" destId="{67823167-AC57-41BE-A9E0-9EC538A1BDE3}" srcOrd="0" destOrd="0" presId="urn:microsoft.com/office/officeart/2005/8/layout/radial4"/>
    <dgm:cxn modelId="{91BA6D12-57A6-41C5-8564-3C643A59307B}" type="presParOf" srcId="{688C77B5-006B-4A5C-852B-09871B5F76CD}" destId="{C3FC27D8-3A1B-4ED8-9577-85B44203CAD4}" srcOrd="1" destOrd="0" presId="urn:microsoft.com/office/officeart/2005/8/layout/radial4"/>
    <dgm:cxn modelId="{4911F46A-1017-488D-9B83-65B4E554703E}" type="presParOf" srcId="{688C77B5-006B-4A5C-852B-09871B5F76CD}" destId="{62787C13-61A8-449A-8A28-4EDF77CBE074}" srcOrd="2" destOrd="0" presId="urn:microsoft.com/office/officeart/2005/8/layout/radial4"/>
    <dgm:cxn modelId="{9922351C-5574-4595-88AE-741C330DDA78}" type="presParOf" srcId="{688C77B5-006B-4A5C-852B-09871B5F76CD}" destId="{A94A13B6-E9D8-4EF9-9B09-D8E44475C1C3}" srcOrd="3" destOrd="0" presId="urn:microsoft.com/office/officeart/2005/8/layout/radial4"/>
    <dgm:cxn modelId="{1EC0078A-A306-4E9D-8374-0DD349831911}" type="presParOf" srcId="{688C77B5-006B-4A5C-852B-09871B5F76CD}" destId="{2A9B121A-1C46-4B81-8CEB-A0A2016CFDEC}" srcOrd="4" destOrd="0" presId="urn:microsoft.com/office/officeart/2005/8/layout/radial4"/>
    <dgm:cxn modelId="{7E6E8558-EB17-42A3-BD3D-F9F17C7238FC}" type="presParOf" srcId="{688C77B5-006B-4A5C-852B-09871B5F76CD}" destId="{B8A24CFB-E4D0-4A4B-9316-A1B936C34E3A}" srcOrd="5" destOrd="0" presId="urn:microsoft.com/office/officeart/2005/8/layout/radial4"/>
    <dgm:cxn modelId="{2AFFBC38-162D-4D9E-98D0-3A6986105C92}" type="presParOf" srcId="{688C77B5-006B-4A5C-852B-09871B5F76CD}" destId="{1057393A-AD1F-4C55-AA29-D5A46FB4607F}" srcOrd="6" destOrd="0" presId="urn:microsoft.com/office/officeart/2005/8/layout/radial4"/>
  </dgm:cxnLst>
  <dgm:bg/>
  <dgm:whole/>
</dgm:dataModel>
</file>

<file path=ppt/diagrams/data4.xml><?xml version="1.0" encoding="utf-8"?>
<dgm:dataModel xmlns:dgm="http://schemas.openxmlformats.org/drawingml/2006/diagram" xmlns:a="http://schemas.openxmlformats.org/drawingml/2006/main">
  <dgm:ptLst>
    <dgm:pt modelId="{14794B9F-D4E8-4E60-BE81-2BCFB6C59A8D}" type="doc">
      <dgm:prSet loTypeId="urn:microsoft.com/office/officeart/2005/8/layout/default" loCatId="list" qsTypeId="urn:microsoft.com/office/officeart/2005/8/quickstyle/simple1" qsCatId="simple" csTypeId="urn:microsoft.com/office/officeart/2005/8/colors/colorful2" csCatId="colorful" phldr="1"/>
      <dgm:spPr/>
    </dgm:pt>
    <dgm:pt modelId="{A06B0BC8-71A7-4420-A9EC-E02EDBE30200}">
      <dgm:prSet phldrT="[文本]"/>
      <dgm:spPr/>
      <dgm:t>
        <a:bodyPr/>
        <a:lstStyle/>
        <a:p>
          <a:r>
            <a:rPr lang="zh-CN" altLang="en-US" dirty="0" smtClean="0"/>
            <a:t>小实例</a:t>
          </a:r>
          <a:endParaRPr lang="en-US" altLang="zh-CN" dirty="0" smtClean="0"/>
        </a:p>
        <a:p>
          <a:r>
            <a:rPr lang="en-US" altLang="zh-CN" dirty="0" smtClean="0"/>
            <a:t>N</a:t>
          </a:r>
          <a:r>
            <a:rPr lang="zh-CN" altLang="en-US" dirty="0" smtClean="0"/>
            <a:t>：</a:t>
          </a:r>
          <a:r>
            <a:rPr lang="en-US" altLang="zh-CN" dirty="0" smtClean="0"/>
            <a:t>1</a:t>
          </a:r>
          <a:endParaRPr lang="zh-CN" altLang="en-US" dirty="0"/>
        </a:p>
      </dgm:t>
    </dgm:pt>
    <dgm:pt modelId="{73466A66-6F1E-4820-853C-7083692B9ED7}" type="parTrans" cxnId="{390611C2-735E-4108-B990-2180E7AB6F6B}">
      <dgm:prSet/>
      <dgm:spPr/>
      <dgm:t>
        <a:bodyPr/>
        <a:lstStyle/>
        <a:p>
          <a:endParaRPr lang="zh-CN" altLang="en-US"/>
        </a:p>
      </dgm:t>
    </dgm:pt>
    <dgm:pt modelId="{E5137FDB-D0BF-4490-A322-5B59540ACD23}" type="sibTrans" cxnId="{390611C2-735E-4108-B990-2180E7AB6F6B}">
      <dgm:prSet/>
      <dgm:spPr/>
      <dgm:t>
        <a:bodyPr/>
        <a:lstStyle/>
        <a:p>
          <a:endParaRPr lang="zh-CN" altLang="en-US"/>
        </a:p>
      </dgm:t>
    </dgm:pt>
    <dgm:pt modelId="{12D878A9-90B5-4166-B9DC-08922B5BBCB6}">
      <dgm:prSet phldrT="[文本]"/>
      <dgm:spPr/>
      <dgm:t>
        <a:bodyPr/>
        <a:lstStyle/>
        <a:p>
          <a:r>
            <a:rPr lang="zh-CN" altLang="en-US" dirty="0" smtClean="0"/>
            <a:t>中等规模</a:t>
          </a:r>
          <a:endParaRPr lang="en-US" altLang="zh-CN" dirty="0" smtClean="0"/>
        </a:p>
        <a:p>
          <a:r>
            <a:rPr lang="en-US" altLang="zh-CN" dirty="0" smtClean="0"/>
            <a:t>1:1</a:t>
          </a:r>
          <a:endParaRPr lang="zh-CN" altLang="en-US" dirty="0"/>
        </a:p>
      </dgm:t>
    </dgm:pt>
    <dgm:pt modelId="{6B692B1E-DE41-4CDA-BCC3-43EE9AFCC2C1}" type="parTrans" cxnId="{C8B5F35C-F4BD-4F15-9540-575D1505F178}">
      <dgm:prSet/>
      <dgm:spPr/>
      <dgm:t>
        <a:bodyPr/>
        <a:lstStyle/>
        <a:p>
          <a:endParaRPr lang="zh-CN" altLang="en-US"/>
        </a:p>
      </dgm:t>
    </dgm:pt>
    <dgm:pt modelId="{4392AD9C-37B7-4524-982D-05EEC7BDBF43}" type="sibTrans" cxnId="{C8B5F35C-F4BD-4F15-9540-575D1505F178}">
      <dgm:prSet/>
      <dgm:spPr/>
      <dgm:t>
        <a:bodyPr/>
        <a:lstStyle/>
        <a:p>
          <a:endParaRPr lang="zh-CN" altLang="en-US"/>
        </a:p>
      </dgm:t>
    </dgm:pt>
    <dgm:pt modelId="{0BE9543F-E0A3-4526-BC6C-4E1CA2B5D0ED}">
      <dgm:prSet phldrT="[文本]"/>
      <dgm:spPr/>
      <dgm:t>
        <a:bodyPr/>
        <a:lstStyle/>
        <a:p>
          <a:r>
            <a:rPr lang="zh-CN" altLang="en-US" dirty="0" smtClean="0"/>
            <a:t>大规模</a:t>
          </a:r>
          <a:endParaRPr lang="en-US" altLang="zh-CN" dirty="0" smtClean="0"/>
        </a:p>
        <a:p>
          <a:r>
            <a:rPr lang="en-US" altLang="zh-CN" dirty="0" smtClean="0"/>
            <a:t>1:N</a:t>
          </a:r>
          <a:endParaRPr lang="zh-CN" altLang="en-US" dirty="0"/>
        </a:p>
      </dgm:t>
    </dgm:pt>
    <dgm:pt modelId="{AB39D93F-4D4A-4E8E-B147-5CCF4C6F7C32}" type="parTrans" cxnId="{B67AF038-E762-4A41-A5B4-C20E7869F5B5}">
      <dgm:prSet/>
      <dgm:spPr/>
      <dgm:t>
        <a:bodyPr/>
        <a:lstStyle/>
        <a:p>
          <a:endParaRPr lang="zh-CN" altLang="en-US"/>
        </a:p>
      </dgm:t>
    </dgm:pt>
    <dgm:pt modelId="{84153457-A9B2-4D84-89D6-F6E56F45D967}" type="sibTrans" cxnId="{B67AF038-E762-4A41-A5B4-C20E7869F5B5}">
      <dgm:prSet/>
      <dgm:spPr/>
      <dgm:t>
        <a:bodyPr/>
        <a:lstStyle/>
        <a:p>
          <a:endParaRPr lang="zh-CN" altLang="en-US"/>
        </a:p>
      </dgm:t>
    </dgm:pt>
    <dgm:pt modelId="{C075FD15-C2A6-4825-A0BA-00290817F9E1}" type="pres">
      <dgm:prSet presAssocID="{14794B9F-D4E8-4E60-BE81-2BCFB6C59A8D}" presName="diagram" presStyleCnt="0">
        <dgm:presLayoutVars>
          <dgm:dir/>
          <dgm:resizeHandles val="exact"/>
        </dgm:presLayoutVars>
      </dgm:prSet>
      <dgm:spPr/>
    </dgm:pt>
    <dgm:pt modelId="{2CD19AC2-3F29-452A-82E2-9FDDD5D59420}" type="pres">
      <dgm:prSet presAssocID="{A06B0BC8-71A7-4420-A9EC-E02EDBE30200}" presName="node" presStyleLbl="node1" presStyleIdx="0" presStyleCnt="3">
        <dgm:presLayoutVars>
          <dgm:bulletEnabled val="1"/>
        </dgm:presLayoutVars>
      </dgm:prSet>
      <dgm:spPr/>
      <dgm:t>
        <a:bodyPr/>
        <a:lstStyle/>
        <a:p>
          <a:endParaRPr lang="zh-CN" altLang="en-US"/>
        </a:p>
      </dgm:t>
    </dgm:pt>
    <dgm:pt modelId="{87EA77E1-4D1C-489F-9732-87165529CAA6}" type="pres">
      <dgm:prSet presAssocID="{E5137FDB-D0BF-4490-A322-5B59540ACD23}" presName="sibTrans" presStyleCnt="0"/>
      <dgm:spPr/>
    </dgm:pt>
    <dgm:pt modelId="{36D3FFED-D2DE-42B7-AC38-2948FC60B0AD}" type="pres">
      <dgm:prSet presAssocID="{12D878A9-90B5-4166-B9DC-08922B5BBCB6}" presName="node" presStyleLbl="node1" presStyleIdx="1" presStyleCnt="3" custLinFactNeighborY="6295">
        <dgm:presLayoutVars>
          <dgm:bulletEnabled val="1"/>
        </dgm:presLayoutVars>
      </dgm:prSet>
      <dgm:spPr/>
      <dgm:t>
        <a:bodyPr/>
        <a:lstStyle/>
        <a:p>
          <a:endParaRPr lang="zh-CN" altLang="en-US"/>
        </a:p>
      </dgm:t>
    </dgm:pt>
    <dgm:pt modelId="{0E032074-36DB-4458-AC8D-BB1D357D3263}" type="pres">
      <dgm:prSet presAssocID="{4392AD9C-37B7-4524-982D-05EEC7BDBF43}" presName="sibTrans" presStyleCnt="0"/>
      <dgm:spPr/>
    </dgm:pt>
    <dgm:pt modelId="{EEB1AA3B-D5EF-4D58-B267-2B771AF0AA36}" type="pres">
      <dgm:prSet presAssocID="{0BE9543F-E0A3-4526-BC6C-4E1CA2B5D0ED}" presName="node" presStyleLbl="node1" presStyleIdx="2" presStyleCnt="3">
        <dgm:presLayoutVars>
          <dgm:bulletEnabled val="1"/>
        </dgm:presLayoutVars>
      </dgm:prSet>
      <dgm:spPr/>
      <dgm:t>
        <a:bodyPr/>
        <a:lstStyle/>
        <a:p>
          <a:endParaRPr lang="zh-CN" altLang="en-US"/>
        </a:p>
      </dgm:t>
    </dgm:pt>
  </dgm:ptLst>
  <dgm:cxnLst>
    <dgm:cxn modelId="{B67AF038-E762-4A41-A5B4-C20E7869F5B5}" srcId="{14794B9F-D4E8-4E60-BE81-2BCFB6C59A8D}" destId="{0BE9543F-E0A3-4526-BC6C-4E1CA2B5D0ED}" srcOrd="2" destOrd="0" parTransId="{AB39D93F-4D4A-4E8E-B147-5CCF4C6F7C32}" sibTransId="{84153457-A9B2-4D84-89D6-F6E56F45D967}"/>
    <dgm:cxn modelId="{C8B5F35C-F4BD-4F15-9540-575D1505F178}" srcId="{14794B9F-D4E8-4E60-BE81-2BCFB6C59A8D}" destId="{12D878A9-90B5-4166-B9DC-08922B5BBCB6}" srcOrd="1" destOrd="0" parTransId="{6B692B1E-DE41-4CDA-BCC3-43EE9AFCC2C1}" sibTransId="{4392AD9C-37B7-4524-982D-05EEC7BDBF43}"/>
    <dgm:cxn modelId="{B28C3FDC-DC7E-4AB7-896B-96D0D02452A9}" type="presOf" srcId="{A06B0BC8-71A7-4420-A9EC-E02EDBE30200}" destId="{2CD19AC2-3F29-452A-82E2-9FDDD5D59420}" srcOrd="0" destOrd="0" presId="urn:microsoft.com/office/officeart/2005/8/layout/default"/>
    <dgm:cxn modelId="{7B02163B-5E98-4187-9200-629C6F68398E}" type="presOf" srcId="{12D878A9-90B5-4166-B9DC-08922B5BBCB6}" destId="{36D3FFED-D2DE-42B7-AC38-2948FC60B0AD}" srcOrd="0" destOrd="0" presId="urn:microsoft.com/office/officeart/2005/8/layout/default"/>
    <dgm:cxn modelId="{61BCE6AB-1996-449A-A613-178C36E32C32}" type="presOf" srcId="{0BE9543F-E0A3-4526-BC6C-4E1CA2B5D0ED}" destId="{EEB1AA3B-D5EF-4D58-B267-2B771AF0AA36}" srcOrd="0" destOrd="0" presId="urn:microsoft.com/office/officeart/2005/8/layout/default"/>
    <dgm:cxn modelId="{878AA474-6A4B-402F-8A1D-98115CAEF8C2}" type="presOf" srcId="{14794B9F-D4E8-4E60-BE81-2BCFB6C59A8D}" destId="{C075FD15-C2A6-4825-A0BA-00290817F9E1}" srcOrd="0" destOrd="0" presId="urn:microsoft.com/office/officeart/2005/8/layout/default"/>
    <dgm:cxn modelId="{390611C2-735E-4108-B990-2180E7AB6F6B}" srcId="{14794B9F-D4E8-4E60-BE81-2BCFB6C59A8D}" destId="{A06B0BC8-71A7-4420-A9EC-E02EDBE30200}" srcOrd="0" destOrd="0" parTransId="{73466A66-6F1E-4820-853C-7083692B9ED7}" sibTransId="{E5137FDB-D0BF-4490-A322-5B59540ACD23}"/>
    <dgm:cxn modelId="{0E30CA1C-1099-466A-932B-E3D6B18EDD5E}" type="presParOf" srcId="{C075FD15-C2A6-4825-A0BA-00290817F9E1}" destId="{2CD19AC2-3F29-452A-82E2-9FDDD5D59420}" srcOrd="0" destOrd="0" presId="urn:microsoft.com/office/officeart/2005/8/layout/default"/>
    <dgm:cxn modelId="{AB906CBF-5F8C-4B9F-99F9-38C233286A41}" type="presParOf" srcId="{C075FD15-C2A6-4825-A0BA-00290817F9E1}" destId="{87EA77E1-4D1C-489F-9732-87165529CAA6}" srcOrd="1" destOrd="0" presId="urn:microsoft.com/office/officeart/2005/8/layout/default"/>
    <dgm:cxn modelId="{A5C7B87A-3A32-436B-B436-66BFDAA593EA}" type="presParOf" srcId="{C075FD15-C2A6-4825-A0BA-00290817F9E1}" destId="{36D3FFED-D2DE-42B7-AC38-2948FC60B0AD}" srcOrd="2" destOrd="0" presId="urn:microsoft.com/office/officeart/2005/8/layout/default"/>
    <dgm:cxn modelId="{EAE110B8-3AA6-4538-B25A-5F07DAEFEA75}" type="presParOf" srcId="{C075FD15-C2A6-4825-A0BA-00290817F9E1}" destId="{0E032074-36DB-4458-AC8D-BB1D357D3263}" srcOrd="3" destOrd="0" presId="urn:microsoft.com/office/officeart/2005/8/layout/default"/>
    <dgm:cxn modelId="{71545757-6F83-4195-A448-895DAC3375BF}" type="presParOf" srcId="{C075FD15-C2A6-4825-A0BA-00290817F9E1}" destId="{EEB1AA3B-D5EF-4D58-B267-2B771AF0AA36}" srcOrd="4" destOrd="0" presId="urn:microsoft.com/office/officeart/2005/8/layout/default"/>
  </dgm:cxnLst>
  <dgm:bg/>
  <dgm:whole/>
</dgm:dataModel>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2486CB-F619-4ADB-9D82-172AE2FD3D06}" type="datetimeFigureOut">
              <a:rPr lang="zh-CN" altLang="en-US" smtClean="0"/>
              <a:pPr/>
              <a:t>2012/9/11</a:t>
            </a:fld>
            <a:endParaRPr lang="zh-CN" altLang="en-US"/>
          </a:p>
        </p:txBody>
      </p:sp>
      <p:sp>
        <p:nvSpPr>
          <p:cNvPr id="4" name="幻灯片图像占位符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CACAC8-B0AF-404B-A955-F05D4217C361}" type="slidenum">
              <a:rPr lang="zh-CN" altLang="en-US" smtClean="0"/>
              <a:pPr/>
              <a:t>‹#›</a:t>
            </a:fld>
            <a:endParaRPr lang="zh-CN" altLang="en-US"/>
          </a:p>
        </p:txBody>
      </p:sp>
    </p:spTree>
    <p:extLst>
      <p:ext uri="{BB962C8B-B14F-4D97-AF65-F5344CB8AC3E}">
        <p14:creationId xmlns:p14="http://schemas.microsoft.com/office/powerpoint/2010/main" xmlns="" val="748633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27</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FCACAC8-B0AF-404B-A955-F05D4217C361}" type="slidenum">
              <a:rPr lang="zh-CN" altLang="en-US" smtClean="0"/>
              <a:pPr/>
              <a:t>28</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6" Type="http://schemas.microsoft.com/office/2007/relationships/hdphoto" Target="../media/hdphoto2.wdp"/><Relationship Id="rId5" Type="http://schemas.openxmlformats.org/officeDocument/2006/relationships/image" Target="../media/image5.png"/><Relationship Id="rId4" Type="http://schemas.microsoft.com/office/2007/relationships/hdphoto" Target="../media/hdphoto1.wdp"/></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 Id="rId6" Type="http://schemas.microsoft.com/office/2007/relationships/hdphoto" Target="../media/hdphoto2.wdp"/><Relationship Id="rId5" Type="http://schemas.openxmlformats.org/officeDocument/2006/relationships/image" Target="../media/image2.png"/><Relationship Id="rId4" Type="http://schemas.microsoft.com/office/2007/relationships/hdphoto" Target="../media/hdphoto1.wdp"/></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5" Type="http://schemas.microsoft.com/office/2007/relationships/hdphoto" Target="../media/hdphoto2.wdp"/><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 Id="rId6" Type="http://schemas.microsoft.com/office/2007/relationships/hdphoto" Target="../media/hdphoto2.wdp"/><Relationship Id="rId5" Type="http://schemas.openxmlformats.org/officeDocument/2006/relationships/image" Target="../media/image2.png"/><Relationship Id="rId4" Type="http://schemas.microsoft.com/office/2007/relationships/hdphoto" Target="../media/hdphoto1.wdp"/></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 Id="rId6" Type="http://schemas.microsoft.com/office/2007/relationships/hdphoto" Target="../media/hdphoto2.wdp"/><Relationship Id="rId5" Type="http://schemas.openxmlformats.org/officeDocument/2006/relationships/image" Target="../media/image2.png"/><Relationship Id="rId4" Type="http://schemas.microsoft.com/office/2007/relationships/hdphoto" Target="../media/hdphoto1.wdp"/></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2_标题幻灯片">
    <p:bg>
      <p:bgPr>
        <a:solidFill>
          <a:schemeClr val="bg1"/>
        </a:solidFill>
        <a:effectLst/>
      </p:bgPr>
    </p:bg>
    <p:spTree>
      <p:nvGrpSpPr>
        <p:cNvPr id="1" name=""/>
        <p:cNvGrpSpPr/>
        <p:nvPr/>
      </p:nvGrpSpPr>
      <p:grpSpPr>
        <a:xfrm>
          <a:off x="0" y="0"/>
          <a:ext cx="0" cy="0"/>
          <a:chOff x="0" y="0"/>
          <a:chExt cx="0" cy="0"/>
        </a:xfrm>
      </p:grpSpPr>
      <p:pic>
        <p:nvPicPr>
          <p:cNvPr id="1026" name="Picture 2" descr="G:\pag1.jpg"/>
          <p:cNvPicPr>
            <a:picLocks noChangeAspect="1" noChangeArrowheads="1"/>
          </p:cNvPicPr>
          <p:nvPr userDrawn="1"/>
        </p:nvPicPr>
        <p:blipFill rotWithShape="1">
          <a:blip r:embed="rId2">
            <a:extLst>
              <a:ext uri="{28A0092B-C50C-407E-A947-70E740481C1C}">
                <a14:useLocalDpi xmlns:a14="http://schemas.microsoft.com/office/drawing/2010/main" xmlns="" val="0"/>
              </a:ext>
            </a:extLst>
          </a:blip>
          <a:srcRect t="28405" b="11654"/>
          <a:stretch/>
        </p:blipFill>
        <p:spPr bwMode="auto">
          <a:xfrm>
            <a:off x="-1457" y="-1"/>
            <a:ext cx="9145457" cy="3439392"/>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grpSp>
        <p:nvGrpSpPr>
          <p:cNvPr id="35" name="组合 34"/>
          <p:cNvGrpSpPr/>
          <p:nvPr/>
        </p:nvGrpSpPr>
        <p:grpSpPr>
          <a:xfrm>
            <a:off x="7207150" y="219491"/>
            <a:ext cx="1644332" cy="260663"/>
            <a:chOff x="7207150" y="219491"/>
            <a:chExt cx="1644332" cy="260663"/>
          </a:xfrm>
        </p:grpSpPr>
        <p:grpSp>
          <p:nvGrpSpPr>
            <p:cNvPr id="36" name="组合 4"/>
            <p:cNvGrpSpPr/>
            <p:nvPr/>
          </p:nvGrpSpPr>
          <p:grpSpPr>
            <a:xfrm>
              <a:off x="8222827" y="219491"/>
              <a:ext cx="628655" cy="260663"/>
              <a:chOff x="8222827" y="218433"/>
              <a:chExt cx="628655" cy="260663"/>
            </a:xfrm>
          </p:grpSpPr>
          <p:pic>
            <p:nvPicPr>
              <p:cNvPr id="38" name="Picture 3" descr="E:\涂珊珊的策划工作\PPT设计相关\logo\it168.gif"/>
              <p:cNvPicPr>
                <a:picLocks noChangeAspect="1" noChangeArrowheads="1"/>
              </p:cNvPicPr>
              <p:nvPr userDrawn="1"/>
            </p:nvPicPr>
            <p:blipFill>
              <a:blip r:embed="rId3" cstate="print">
                <a:extLst>
                  <a:ext uri="{BEBA8EAE-BF5A-486C-A8C5-ECC9F3942E4B}">
                    <a14:imgProps xmlns:a14="http://schemas.microsoft.com/office/drawing/2010/main" xmlns="">
                      <a14:imgLayer r:embed="rId4">
                        <a14:imgEffect>
                          <a14:saturation sat="400000"/>
                        </a14:imgEffect>
                      </a14:imgLayer>
                    </a14:imgProps>
                  </a:ext>
                </a:extLst>
              </a:blip>
              <a:srcRect b="35368"/>
              <a:stretch>
                <a:fillRect/>
              </a:stretch>
            </p:blipFill>
            <p:spPr bwMode="auto">
              <a:xfrm>
                <a:off x="8269385" y="239645"/>
                <a:ext cx="582097" cy="216209"/>
              </a:xfrm>
              <a:prstGeom prst="rect">
                <a:avLst/>
              </a:prstGeom>
              <a:noFill/>
            </p:spPr>
          </p:pic>
          <p:cxnSp>
            <p:nvCxnSpPr>
              <p:cNvPr id="39" name="直接连接符 38"/>
              <p:cNvCxnSpPr/>
              <p:nvPr userDrawn="1"/>
            </p:nvCxnSpPr>
            <p:spPr>
              <a:xfrm rot="5400000">
                <a:off x="8092495" y="348765"/>
                <a:ext cx="260663" cy="0"/>
              </a:xfrm>
              <a:prstGeom prst="line">
                <a:avLst/>
              </a:prstGeom>
              <a:ln w="12700">
                <a:solidFill>
                  <a:srgbClr val="008CD6"/>
                </a:solidFill>
              </a:ln>
            </p:spPr>
            <p:style>
              <a:lnRef idx="1">
                <a:schemeClr val="accent1"/>
              </a:lnRef>
              <a:fillRef idx="0">
                <a:schemeClr val="accent1"/>
              </a:fillRef>
              <a:effectRef idx="0">
                <a:schemeClr val="accent1"/>
              </a:effectRef>
              <a:fontRef idx="minor">
                <a:schemeClr val="tx1"/>
              </a:fontRef>
            </p:style>
          </p:cxnSp>
        </p:grpSp>
        <p:pic>
          <p:nvPicPr>
            <p:cNvPr id="37" name="Picture 6" descr="C:\Users\Shan\Desktop\LOGO 副本.gif"/>
            <p:cNvPicPr>
              <a:picLocks noChangeAspect="1" noChangeArrowheads="1"/>
            </p:cNvPicPr>
            <p:nvPr userDrawn="1"/>
          </p:nvPicPr>
          <p:blipFill>
            <a:blip r:embed="rId5" cstate="print">
              <a:extLst>
                <a:ext uri="{BEBA8EAE-BF5A-486C-A8C5-ECC9F3942E4B}">
                  <a14:imgProps xmlns:a14="http://schemas.microsoft.com/office/drawing/2010/main" xmlns="">
                    <a14:imgLayer r:embed="rId6">
                      <a14:imgEffect>
                        <a14:saturation sat="400000"/>
                      </a14:imgEffect>
                    </a14:imgLayer>
                  </a14:imgProps>
                </a:ext>
              </a:extLst>
            </a:blip>
            <a:srcRect l="6502" t="25397" r="7372" b="20923"/>
            <a:stretch>
              <a:fillRect/>
            </a:stretch>
          </p:blipFill>
          <p:spPr bwMode="auto">
            <a:xfrm>
              <a:off x="7207150" y="232822"/>
              <a:ext cx="965250" cy="234000"/>
            </a:xfrm>
            <a:prstGeom prst="rect">
              <a:avLst/>
            </a:prstGeom>
            <a:noFill/>
          </p:spPr>
        </p:pic>
      </p:gr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15" name="Picture 2" descr="G:\pag2.jp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0" y="1686"/>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标题 1"/>
          <p:cNvSpPr>
            <a:spLocks noGrp="1"/>
          </p:cNvSpPr>
          <p:nvPr>
            <p:ph type="title" hasCustomPrompt="1"/>
          </p:nvPr>
        </p:nvSpPr>
        <p:spPr/>
        <p:txBody>
          <a:bodyPr/>
          <a:lstStyle/>
          <a:p>
            <a:r>
              <a:rPr lang="zh-CN" altLang="en-US" dirty="0" smtClean="0"/>
              <a:t>单击此处编辑本页重点结论</a:t>
            </a:r>
            <a:r>
              <a:rPr lang="en-US" altLang="zh-CN" dirty="0" smtClean="0"/>
              <a:t/>
            </a:r>
            <a:br>
              <a:rPr lang="en-US" altLang="zh-CN" dirty="0" smtClean="0"/>
            </a:br>
            <a:r>
              <a:rPr lang="zh-CN" altLang="en-US" dirty="0" smtClean="0"/>
              <a:t>可分两行，如内容只有一行请贴近分割线</a:t>
            </a:r>
            <a:endParaRPr lang="zh-CN" altLang="en-US" dirty="0"/>
          </a:p>
        </p:txBody>
      </p:sp>
      <p:sp>
        <p:nvSpPr>
          <p:cNvPr id="3" name="内容占位符 2"/>
          <p:cNvSpPr>
            <a:spLocks noGrp="1"/>
          </p:cNvSpPr>
          <p:nvPr>
            <p:ph idx="1"/>
          </p:nvPr>
        </p:nvSpPr>
        <p:spPr/>
        <p:txBody>
          <a:bodyPr/>
          <a:lstStyle>
            <a:lvl1pPr>
              <a:buFont typeface="Wingdings" pitchFamily="2" charset="2"/>
              <a:buChar char="n"/>
              <a:defRPr/>
            </a:lvl1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8" name="矩形 7"/>
          <p:cNvSpPr/>
          <p:nvPr userDrawn="1"/>
        </p:nvSpPr>
        <p:spPr>
          <a:xfrm>
            <a:off x="285720" y="535765"/>
            <a:ext cx="142876" cy="535785"/>
          </a:xfrm>
          <a:prstGeom prst="rect">
            <a:avLst/>
          </a:prstGeom>
          <a:ln/>
        </p:spPr>
        <p:style>
          <a:lnRef idx="1">
            <a:schemeClr val="dk1"/>
          </a:lnRef>
          <a:fillRef idx="3">
            <a:schemeClr val="dk1"/>
          </a:fillRef>
          <a:effectRef idx="2">
            <a:schemeClr val="dk1"/>
          </a:effectRef>
          <a:fontRef idx="minor">
            <a:schemeClr val="lt1"/>
          </a:fontRef>
        </p:style>
        <p:txBody>
          <a:bodyPr rtlCol="0" anchor="ctr"/>
          <a:lstStyle/>
          <a:p>
            <a:pPr algn="ctr"/>
            <a:endParaRPr lang="zh-CN" altLang="en-US"/>
          </a:p>
        </p:txBody>
      </p:sp>
      <p:cxnSp>
        <p:nvCxnSpPr>
          <p:cNvPr id="9" name="直接连接符 8"/>
          <p:cNvCxnSpPr/>
          <p:nvPr userDrawn="1"/>
        </p:nvCxnSpPr>
        <p:spPr>
          <a:xfrm>
            <a:off x="285720" y="1115032"/>
            <a:ext cx="8429684" cy="132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userDrawn="1"/>
        </p:nvGrpSpPr>
        <p:grpSpPr>
          <a:xfrm>
            <a:off x="7207150" y="219491"/>
            <a:ext cx="1644332" cy="260663"/>
            <a:chOff x="7207150" y="219491"/>
            <a:chExt cx="1644332" cy="260663"/>
          </a:xfrm>
        </p:grpSpPr>
        <p:grpSp>
          <p:nvGrpSpPr>
            <p:cNvPr id="11" name="组合 4"/>
            <p:cNvGrpSpPr/>
            <p:nvPr/>
          </p:nvGrpSpPr>
          <p:grpSpPr>
            <a:xfrm>
              <a:off x="8222827" y="219491"/>
              <a:ext cx="628655" cy="260663"/>
              <a:chOff x="8222827" y="218433"/>
              <a:chExt cx="628655" cy="260663"/>
            </a:xfrm>
          </p:grpSpPr>
          <p:pic>
            <p:nvPicPr>
              <p:cNvPr id="13" name="Picture 3" descr="E:\涂珊珊的策划工作\PPT设计相关\logo\it168.gif"/>
              <p:cNvPicPr>
                <a:picLocks noChangeAspect="1" noChangeArrowheads="1"/>
              </p:cNvPicPr>
              <p:nvPr userDrawn="1"/>
            </p:nvPicPr>
            <p:blipFill>
              <a:blip r:embed="rId3" cstate="print">
                <a:extLst>
                  <a:ext uri="{BEBA8EAE-BF5A-486C-A8C5-ECC9F3942E4B}">
                    <a14:imgProps xmlns:a14="http://schemas.microsoft.com/office/drawing/2010/main" xmlns="">
                      <a14:imgLayer r:embed="rId4">
                        <a14:imgEffect>
                          <a14:artisticLineDrawing/>
                        </a14:imgEffect>
                        <a14:imgEffect>
                          <a14:saturation sat="400000"/>
                        </a14:imgEffect>
                      </a14:imgLayer>
                    </a14:imgProps>
                  </a:ext>
                </a:extLst>
              </a:blip>
              <a:srcRect b="35368"/>
              <a:stretch>
                <a:fillRect/>
              </a:stretch>
            </p:blipFill>
            <p:spPr bwMode="auto">
              <a:xfrm>
                <a:off x="8269385" y="239645"/>
                <a:ext cx="582097" cy="216209"/>
              </a:xfrm>
              <a:prstGeom prst="rect">
                <a:avLst/>
              </a:prstGeom>
              <a:noFill/>
            </p:spPr>
          </p:pic>
          <p:cxnSp>
            <p:nvCxnSpPr>
              <p:cNvPr id="14" name="直接连接符 13"/>
              <p:cNvCxnSpPr/>
              <p:nvPr userDrawn="1"/>
            </p:nvCxnSpPr>
            <p:spPr>
              <a:xfrm rot="5400000">
                <a:off x="8092495" y="348765"/>
                <a:ext cx="260663" cy="0"/>
              </a:xfrm>
              <a:prstGeom prst="line">
                <a:avLst/>
              </a:prstGeom>
              <a:ln w="12700">
                <a:solidFill>
                  <a:srgbClr val="008CD6"/>
                </a:solidFill>
              </a:ln>
            </p:spPr>
            <p:style>
              <a:lnRef idx="1">
                <a:schemeClr val="accent1"/>
              </a:lnRef>
              <a:fillRef idx="0">
                <a:schemeClr val="accent1"/>
              </a:fillRef>
              <a:effectRef idx="0">
                <a:schemeClr val="accent1"/>
              </a:effectRef>
              <a:fontRef idx="minor">
                <a:schemeClr val="tx1"/>
              </a:fontRef>
            </p:style>
          </p:cxnSp>
        </p:grpSp>
        <p:pic>
          <p:nvPicPr>
            <p:cNvPr id="12" name="Picture 6" descr="C:\Users\Shan\Desktop\LOGO 副本.gif"/>
            <p:cNvPicPr>
              <a:picLocks noChangeAspect="1" noChangeArrowheads="1"/>
            </p:cNvPicPr>
            <p:nvPr userDrawn="1"/>
          </p:nvPicPr>
          <p:blipFill>
            <a:blip r:embed="rId5" cstate="print">
              <a:extLst>
                <a:ext uri="{BEBA8EAE-BF5A-486C-A8C5-ECC9F3942E4B}">
                  <a14:imgProps xmlns:a14="http://schemas.microsoft.com/office/drawing/2010/main" xmlns="">
                    <a14:imgLayer r:embed="rId6">
                      <a14:imgEffect>
                        <a14:artisticMarker/>
                      </a14:imgEffect>
                      <a14:imgEffect>
                        <a14:saturation sat="400000"/>
                      </a14:imgEffect>
                    </a14:imgLayer>
                  </a14:imgProps>
                </a:ext>
              </a:extLst>
            </a:blip>
            <a:srcRect l="6502" t="25397" r="7372" b="20923"/>
            <a:stretch>
              <a:fillRect/>
            </a:stretch>
          </p:blipFill>
          <p:spPr bwMode="auto">
            <a:xfrm>
              <a:off x="7207150" y="232822"/>
              <a:ext cx="965250" cy="234000"/>
            </a:xfrm>
            <a:prstGeom prst="rect">
              <a:avLst/>
            </a:prstGeom>
            <a:noFill/>
          </p:spPr>
        </p:pic>
      </p:gr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2" name="标题 1"/>
          <p:cNvSpPr>
            <a:spLocks noGrp="1"/>
          </p:cNvSpPr>
          <p:nvPr>
            <p:ph type="title" hasCustomPrompt="1"/>
          </p:nvPr>
        </p:nvSpPr>
        <p:spPr/>
        <p:txBody>
          <a:bodyPr/>
          <a:lstStyle/>
          <a:p>
            <a:r>
              <a:rPr lang="zh-CN" altLang="en-US" dirty="0" smtClean="0"/>
              <a:t>单击此处编辑本页重点结论</a:t>
            </a:r>
            <a:r>
              <a:rPr lang="en-US" altLang="zh-CN" dirty="0" smtClean="0"/>
              <a:t/>
            </a:r>
            <a:br>
              <a:rPr lang="en-US" altLang="zh-CN" dirty="0" smtClean="0"/>
            </a:br>
            <a:r>
              <a:rPr lang="zh-CN" altLang="en-US" dirty="0" smtClean="0"/>
              <a:t>可分两行，如内容只有一行请贴近分割线</a:t>
            </a:r>
            <a:endParaRPr lang="zh-CN" altLang="en-US" dirty="0"/>
          </a:p>
        </p:txBody>
      </p:sp>
      <p:sp>
        <p:nvSpPr>
          <p:cNvPr id="3" name="内容占位符 2"/>
          <p:cNvSpPr>
            <a:spLocks noGrp="1"/>
          </p:cNvSpPr>
          <p:nvPr>
            <p:ph idx="1"/>
          </p:nvPr>
        </p:nvSpPr>
        <p:spPr/>
        <p:txBody>
          <a:bodyPr/>
          <a:lstStyle>
            <a:lvl1pPr>
              <a:buFont typeface="Wingdings" pitchFamily="2" charset="2"/>
              <a:buChar char="n"/>
              <a:defRPr/>
            </a:lvl1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8" name="矩形 7"/>
          <p:cNvSpPr/>
          <p:nvPr userDrawn="1"/>
        </p:nvSpPr>
        <p:spPr>
          <a:xfrm>
            <a:off x="285720" y="535765"/>
            <a:ext cx="142876" cy="535785"/>
          </a:xfrm>
          <a:prstGeom prst="rect">
            <a:avLst/>
          </a:prstGeom>
          <a:ln/>
        </p:spPr>
        <p:style>
          <a:lnRef idx="1">
            <a:schemeClr val="dk1"/>
          </a:lnRef>
          <a:fillRef idx="3">
            <a:schemeClr val="dk1"/>
          </a:fillRef>
          <a:effectRef idx="2">
            <a:schemeClr val="dk1"/>
          </a:effectRef>
          <a:fontRef idx="minor">
            <a:schemeClr val="lt1"/>
          </a:fontRef>
        </p:style>
        <p:txBody>
          <a:bodyPr rtlCol="0" anchor="ctr"/>
          <a:lstStyle/>
          <a:p>
            <a:pPr algn="ctr"/>
            <a:endParaRPr lang="zh-CN" altLang="en-US"/>
          </a:p>
        </p:txBody>
      </p:sp>
      <p:cxnSp>
        <p:nvCxnSpPr>
          <p:cNvPr id="9" name="直接连接符 8"/>
          <p:cNvCxnSpPr/>
          <p:nvPr userDrawn="1"/>
        </p:nvCxnSpPr>
        <p:spPr>
          <a:xfrm>
            <a:off x="285720" y="1115032"/>
            <a:ext cx="8429684" cy="132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userDrawn="1"/>
        </p:nvGrpSpPr>
        <p:grpSpPr>
          <a:xfrm>
            <a:off x="7207150" y="219491"/>
            <a:ext cx="1644332" cy="260663"/>
            <a:chOff x="7207150" y="219491"/>
            <a:chExt cx="1644332" cy="260663"/>
          </a:xfrm>
        </p:grpSpPr>
        <p:grpSp>
          <p:nvGrpSpPr>
            <p:cNvPr id="11" name="组合 4"/>
            <p:cNvGrpSpPr/>
            <p:nvPr/>
          </p:nvGrpSpPr>
          <p:grpSpPr>
            <a:xfrm>
              <a:off x="8222827" y="219491"/>
              <a:ext cx="628655" cy="260663"/>
              <a:chOff x="8222827" y="218433"/>
              <a:chExt cx="628655" cy="260663"/>
            </a:xfrm>
          </p:grpSpPr>
          <p:pic>
            <p:nvPicPr>
              <p:cNvPr id="13" name="Picture 3" descr="E:\涂珊珊的策划工作\PPT设计相关\logo\it168.gif"/>
              <p:cNvPicPr>
                <a:picLocks noChangeAspect="1" noChangeArrowheads="1"/>
              </p:cNvPicPr>
              <p:nvPr userDrawn="1"/>
            </p:nvPicPr>
            <p:blipFill>
              <a:blip r:embed="rId2" cstate="print">
                <a:extLst>
                  <a:ext uri="{BEBA8EAE-BF5A-486C-A8C5-ECC9F3942E4B}">
                    <a14:imgProps xmlns:a14="http://schemas.microsoft.com/office/drawing/2010/main" xmlns="">
                      <a14:imgLayer r:embed="rId3">
                        <a14:imgEffect>
                          <a14:artisticLineDrawing/>
                        </a14:imgEffect>
                        <a14:imgEffect>
                          <a14:saturation sat="400000"/>
                        </a14:imgEffect>
                      </a14:imgLayer>
                    </a14:imgProps>
                  </a:ext>
                </a:extLst>
              </a:blip>
              <a:srcRect b="35368"/>
              <a:stretch>
                <a:fillRect/>
              </a:stretch>
            </p:blipFill>
            <p:spPr bwMode="auto">
              <a:xfrm>
                <a:off x="8269385" y="239645"/>
                <a:ext cx="582097" cy="216209"/>
              </a:xfrm>
              <a:prstGeom prst="rect">
                <a:avLst/>
              </a:prstGeom>
              <a:noFill/>
            </p:spPr>
          </p:pic>
          <p:cxnSp>
            <p:nvCxnSpPr>
              <p:cNvPr id="14" name="直接连接符 13"/>
              <p:cNvCxnSpPr/>
              <p:nvPr userDrawn="1"/>
            </p:nvCxnSpPr>
            <p:spPr>
              <a:xfrm rot="5400000">
                <a:off x="8092495" y="348765"/>
                <a:ext cx="260663" cy="0"/>
              </a:xfrm>
              <a:prstGeom prst="line">
                <a:avLst/>
              </a:prstGeom>
              <a:ln w="12700">
                <a:solidFill>
                  <a:srgbClr val="008CD6"/>
                </a:solidFill>
              </a:ln>
            </p:spPr>
            <p:style>
              <a:lnRef idx="1">
                <a:schemeClr val="accent1"/>
              </a:lnRef>
              <a:fillRef idx="0">
                <a:schemeClr val="accent1"/>
              </a:fillRef>
              <a:effectRef idx="0">
                <a:schemeClr val="accent1"/>
              </a:effectRef>
              <a:fontRef idx="minor">
                <a:schemeClr val="tx1"/>
              </a:fontRef>
            </p:style>
          </p:cxnSp>
        </p:grpSp>
        <p:pic>
          <p:nvPicPr>
            <p:cNvPr id="12" name="Picture 6" descr="C:\Users\Shan\Desktop\LOGO 副本.gif"/>
            <p:cNvPicPr>
              <a:picLocks noChangeAspect="1" noChangeArrowheads="1"/>
            </p:cNvPicPr>
            <p:nvPr userDrawn="1"/>
          </p:nvPicPr>
          <p:blipFill>
            <a:blip r:embed="rId4" cstate="print">
              <a:extLst>
                <a:ext uri="{BEBA8EAE-BF5A-486C-A8C5-ECC9F3942E4B}">
                  <a14:imgProps xmlns:a14="http://schemas.microsoft.com/office/drawing/2010/main" xmlns="">
                    <a14:imgLayer r:embed="rId5">
                      <a14:imgEffect>
                        <a14:artisticMarker/>
                      </a14:imgEffect>
                      <a14:imgEffect>
                        <a14:saturation sat="400000"/>
                      </a14:imgEffect>
                    </a14:imgLayer>
                  </a14:imgProps>
                </a:ext>
              </a:extLst>
            </a:blip>
            <a:srcRect l="6502" t="25397" r="7372" b="20923"/>
            <a:stretch>
              <a:fillRect/>
            </a:stretch>
          </p:blipFill>
          <p:spPr bwMode="auto">
            <a:xfrm>
              <a:off x="7207150" y="232822"/>
              <a:ext cx="965250" cy="234000"/>
            </a:xfrm>
            <a:prstGeom prst="rect">
              <a:avLst/>
            </a:prstGeom>
            <a:noFill/>
          </p:spPr>
        </p:pic>
      </p:grpSp>
    </p:spTree>
    <p:extLst>
      <p:ext uri="{BB962C8B-B14F-4D97-AF65-F5344CB8AC3E}">
        <p14:creationId xmlns:p14="http://schemas.microsoft.com/office/powerpoint/2010/main" xmlns="" val="199919026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3_标题和内容">
    <p:spTree>
      <p:nvGrpSpPr>
        <p:cNvPr id="1" name=""/>
        <p:cNvGrpSpPr/>
        <p:nvPr/>
      </p:nvGrpSpPr>
      <p:grpSpPr>
        <a:xfrm>
          <a:off x="0" y="0"/>
          <a:ext cx="0" cy="0"/>
          <a:chOff x="0" y="0"/>
          <a:chExt cx="0" cy="0"/>
        </a:xfrm>
      </p:grpSpPr>
      <p:sp>
        <p:nvSpPr>
          <p:cNvPr id="2" name="标题 1"/>
          <p:cNvSpPr>
            <a:spLocks noGrp="1"/>
          </p:cNvSpPr>
          <p:nvPr>
            <p:ph type="title" hasCustomPrompt="1"/>
          </p:nvPr>
        </p:nvSpPr>
        <p:spPr/>
        <p:txBody>
          <a:bodyPr>
            <a:normAutofit/>
          </a:bodyPr>
          <a:lstStyle>
            <a:lvl1pPr>
              <a:defRPr sz="2000"/>
            </a:lvl1pPr>
          </a:lstStyle>
          <a:p>
            <a:r>
              <a:rPr lang="zh-CN" altLang="en-US" dirty="0" smtClean="0"/>
              <a:t>方案目录（目录及过渡页）</a:t>
            </a:r>
            <a:endParaRPr lang="zh-CN" altLang="en-US" dirty="0"/>
          </a:p>
        </p:txBody>
      </p:sp>
      <p:sp>
        <p:nvSpPr>
          <p:cNvPr id="3" name="内容占位符 2"/>
          <p:cNvSpPr>
            <a:spLocks noGrp="1"/>
          </p:cNvSpPr>
          <p:nvPr>
            <p:ph idx="1" hasCustomPrompt="1"/>
          </p:nvPr>
        </p:nvSpPr>
        <p:spPr/>
        <p:txBody>
          <a:bodyPr/>
          <a:lstStyle>
            <a:lvl1pPr>
              <a:buFont typeface="Wingdings" pitchFamily="2" charset="2"/>
              <a:buChar char="n"/>
              <a:defRPr/>
            </a:lvl1pPr>
          </a:lstStyle>
          <a:p>
            <a:pPr lvl="0"/>
            <a:r>
              <a:rPr lang="zh-CN" altLang="en-US" dirty="0" smtClean="0"/>
              <a:t>单击此处编辑目录内容（距项目符号空半格）</a:t>
            </a: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2_标题和内容">
    <p:spTree>
      <p:nvGrpSpPr>
        <p:cNvPr id="1" name=""/>
        <p:cNvGrpSpPr/>
        <p:nvPr/>
      </p:nvGrpSpPr>
      <p:grpSpPr>
        <a:xfrm>
          <a:off x="0" y="0"/>
          <a:ext cx="0" cy="0"/>
          <a:chOff x="0" y="0"/>
          <a:chExt cx="0" cy="0"/>
        </a:xfrm>
      </p:grpSpPr>
      <p:pic>
        <p:nvPicPr>
          <p:cNvPr id="23" name="Picture 2" descr="G:\pag2.jp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0" y="1686"/>
            <a:ext cx="9144000" cy="5715000"/>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5" name="组合 14"/>
          <p:cNvGrpSpPr/>
          <p:nvPr userDrawn="1"/>
        </p:nvGrpSpPr>
        <p:grpSpPr>
          <a:xfrm>
            <a:off x="7207150" y="219491"/>
            <a:ext cx="1644332" cy="260663"/>
            <a:chOff x="7207150" y="219491"/>
            <a:chExt cx="1644332" cy="260663"/>
          </a:xfrm>
        </p:grpSpPr>
        <p:grpSp>
          <p:nvGrpSpPr>
            <p:cNvPr id="19" name="组合 4"/>
            <p:cNvGrpSpPr/>
            <p:nvPr/>
          </p:nvGrpSpPr>
          <p:grpSpPr>
            <a:xfrm>
              <a:off x="8222827" y="219491"/>
              <a:ext cx="628655" cy="260663"/>
              <a:chOff x="8222827" y="218433"/>
              <a:chExt cx="628655" cy="260663"/>
            </a:xfrm>
          </p:grpSpPr>
          <p:pic>
            <p:nvPicPr>
              <p:cNvPr id="21" name="Picture 3" descr="E:\涂珊珊的策划工作\PPT设计相关\logo\it168.gif"/>
              <p:cNvPicPr>
                <a:picLocks noChangeAspect="1" noChangeArrowheads="1"/>
              </p:cNvPicPr>
              <p:nvPr userDrawn="1"/>
            </p:nvPicPr>
            <p:blipFill>
              <a:blip r:embed="rId3" cstate="print">
                <a:extLst>
                  <a:ext uri="{BEBA8EAE-BF5A-486C-A8C5-ECC9F3942E4B}">
                    <a14:imgProps xmlns:a14="http://schemas.microsoft.com/office/drawing/2010/main" xmlns="">
                      <a14:imgLayer r:embed="rId4">
                        <a14:imgEffect>
                          <a14:artisticLineDrawing/>
                        </a14:imgEffect>
                        <a14:imgEffect>
                          <a14:saturation sat="400000"/>
                        </a14:imgEffect>
                      </a14:imgLayer>
                    </a14:imgProps>
                  </a:ext>
                </a:extLst>
              </a:blip>
              <a:srcRect b="35368"/>
              <a:stretch>
                <a:fillRect/>
              </a:stretch>
            </p:blipFill>
            <p:spPr bwMode="auto">
              <a:xfrm>
                <a:off x="8269385" y="239645"/>
                <a:ext cx="582097" cy="216209"/>
              </a:xfrm>
              <a:prstGeom prst="rect">
                <a:avLst/>
              </a:prstGeom>
              <a:noFill/>
            </p:spPr>
          </p:pic>
          <p:cxnSp>
            <p:nvCxnSpPr>
              <p:cNvPr id="22" name="直接连接符 21"/>
              <p:cNvCxnSpPr/>
              <p:nvPr userDrawn="1"/>
            </p:nvCxnSpPr>
            <p:spPr>
              <a:xfrm rot="5400000">
                <a:off x="8092495" y="348765"/>
                <a:ext cx="260663" cy="0"/>
              </a:xfrm>
              <a:prstGeom prst="line">
                <a:avLst/>
              </a:prstGeom>
              <a:ln w="12700">
                <a:solidFill>
                  <a:srgbClr val="008CD6"/>
                </a:solidFill>
              </a:ln>
            </p:spPr>
            <p:style>
              <a:lnRef idx="1">
                <a:schemeClr val="accent1"/>
              </a:lnRef>
              <a:fillRef idx="0">
                <a:schemeClr val="accent1"/>
              </a:fillRef>
              <a:effectRef idx="0">
                <a:schemeClr val="accent1"/>
              </a:effectRef>
              <a:fontRef idx="minor">
                <a:schemeClr val="tx1"/>
              </a:fontRef>
            </p:style>
          </p:cxnSp>
        </p:grpSp>
        <p:pic>
          <p:nvPicPr>
            <p:cNvPr id="20" name="Picture 6" descr="C:\Users\Shan\Desktop\LOGO 副本.gif"/>
            <p:cNvPicPr>
              <a:picLocks noChangeAspect="1" noChangeArrowheads="1"/>
            </p:cNvPicPr>
            <p:nvPr userDrawn="1"/>
          </p:nvPicPr>
          <p:blipFill>
            <a:blip r:embed="rId5" cstate="print">
              <a:extLst>
                <a:ext uri="{BEBA8EAE-BF5A-486C-A8C5-ECC9F3942E4B}">
                  <a14:imgProps xmlns:a14="http://schemas.microsoft.com/office/drawing/2010/main" xmlns="">
                    <a14:imgLayer r:embed="rId6">
                      <a14:imgEffect>
                        <a14:artisticMarker/>
                      </a14:imgEffect>
                      <a14:imgEffect>
                        <a14:saturation sat="400000"/>
                      </a14:imgEffect>
                    </a14:imgLayer>
                  </a14:imgProps>
                </a:ext>
              </a:extLst>
            </a:blip>
            <a:srcRect l="6502" t="25397" r="7372" b="20923"/>
            <a:stretch>
              <a:fillRect/>
            </a:stretch>
          </p:blipFill>
          <p:spPr bwMode="auto">
            <a:xfrm>
              <a:off x="7207150" y="232822"/>
              <a:ext cx="965250" cy="234000"/>
            </a:xfrm>
            <a:prstGeom prst="rect">
              <a:avLst/>
            </a:prstGeom>
            <a:noFill/>
          </p:spPr>
        </p:pic>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pic>
        <p:nvPicPr>
          <p:cNvPr id="31" name="Picture 2" descr="G:\pag2.jp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0" y="1686"/>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标题 1"/>
          <p:cNvSpPr>
            <a:spLocks noGrp="1"/>
          </p:cNvSpPr>
          <p:nvPr>
            <p:ph type="title"/>
          </p:nvPr>
        </p:nvSpPr>
        <p:spPr>
          <a:xfrm>
            <a:off x="722313" y="3672417"/>
            <a:ext cx="7772400" cy="1135063"/>
          </a:xfrm>
        </p:spPr>
        <p:txBody>
          <a:bodyPr anchor="t">
            <a:normAutofit/>
          </a:bodyPr>
          <a:lstStyle>
            <a:lvl1pPr algn="l">
              <a:defRPr sz="28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grpSp>
        <p:nvGrpSpPr>
          <p:cNvPr id="19" name="组合 18"/>
          <p:cNvGrpSpPr/>
          <p:nvPr userDrawn="1"/>
        </p:nvGrpSpPr>
        <p:grpSpPr>
          <a:xfrm>
            <a:off x="7207150" y="219491"/>
            <a:ext cx="1644332" cy="260663"/>
            <a:chOff x="7207150" y="219491"/>
            <a:chExt cx="1644332" cy="260663"/>
          </a:xfrm>
        </p:grpSpPr>
        <p:grpSp>
          <p:nvGrpSpPr>
            <p:cNvPr id="20" name="组合 4"/>
            <p:cNvGrpSpPr/>
            <p:nvPr/>
          </p:nvGrpSpPr>
          <p:grpSpPr>
            <a:xfrm>
              <a:off x="8222827" y="219491"/>
              <a:ext cx="628655" cy="260663"/>
              <a:chOff x="8222827" y="218433"/>
              <a:chExt cx="628655" cy="260663"/>
            </a:xfrm>
          </p:grpSpPr>
          <p:pic>
            <p:nvPicPr>
              <p:cNvPr id="22" name="Picture 3" descr="E:\涂珊珊的策划工作\PPT设计相关\logo\it168.gif"/>
              <p:cNvPicPr>
                <a:picLocks noChangeAspect="1" noChangeArrowheads="1"/>
              </p:cNvPicPr>
              <p:nvPr userDrawn="1"/>
            </p:nvPicPr>
            <p:blipFill>
              <a:blip r:embed="rId3" cstate="print">
                <a:extLst>
                  <a:ext uri="{BEBA8EAE-BF5A-486C-A8C5-ECC9F3942E4B}">
                    <a14:imgProps xmlns:a14="http://schemas.microsoft.com/office/drawing/2010/main" xmlns="">
                      <a14:imgLayer r:embed="rId4">
                        <a14:imgEffect>
                          <a14:artisticLineDrawing/>
                        </a14:imgEffect>
                        <a14:imgEffect>
                          <a14:saturation sat="400000"/>
                        </a14:imgEffect>
                      </a14:imgLayer>
                    </a14:imgProps>
                  </a:ext>
                </a:extLst>
              </a:blip>
              <a:srcRect b="35368"/>
              <a:stretch>
                <a:fillRect/>
              </a:stretch>
            </p:blipFill>
            <p:spPr bwMode="auto">
              <a:xfrm>
                <a:off x="8269385" y="239645"/>
                <a:ext cx="582097" cy="216209"/>
              </a:xfrm>
              <a:prstGeom prst="rect">
                <a:avLst/>
              </a:prstGeom>
              <a:noFill/>
            </p:spPr>
          </p:pic>
          <p:cxnSp>
            <p:nvCxnSpPr>
              <p:cNvPr id="30" name="直接连接符 29"/>
              <p:cNvCxnSpPr/>
              <p:nvPr userDrawn="1"/>
            </p:nvCxnSpPr>
            <p:spPr>
              <a:xfrm rot="5400000">
                <a:off x="8092495" y="348765"/>
                <a:ext cx="260663" cy="0"/>
              </a:xfrm>
              <a:prstGeom prst="line">
                <a:avLst/>
              </a:prstGeom>
              <a:ln w="12700">
                <a:solidFill>
                  <a:srgbClr val="008CD6"/>
                </a:solidFill>
              </a:ln>
            </p:spPr>
            <p:style>
              <a:lnRef idx="1">
                <a:schemeClr val="accent1"/>
              </a:lnRef>
              <a:fillRef idx="0">
                <a:schemeClr val="accent1"/>
              </a:fillRef>
              <a:effectRef idx="0">
                <a:schemeClr val="accent1"/>
              </a:effectRef>
              <a:fontRef idx="minor">
                <a:schemeClr val="tx1"/>
              </a:fontRef>
            </p:style>
          </p:cxnSp>
        </p:grpSp>
        <p:pic>
          <p:nvPicPr>
            <p:cNvPr id="21" name="Picture 6" descr="C:\Users\Shan\Desktop\LOGO 副本.gif"/>
            <p:cNvPicPr>
              <a:picLocks noChangeAspect="1" noChangeArrowheads="1"/>
            </p:cNvPicPr>
            <p:nvPr userDrawn="1"/>
          </p:nvPicPr>
          <p:blipFill>
            <a:blip r:embed="rId5" cstate="print">
              <a:extLst>
                <a:ext uri="{BEBA8EAE-BF5A-486C-A8C5-ECC9F3942E4B}">
                  <a14:imgProps xmlns:a14="http://schemas.microsoft.com/office/drawing/2010/main" xmlns="">
                    <a14:imgLayer r:embed="rId6">
                      <a14:imgEffect>
                        <a14:artisticMarker/>
                      </a14:imgEffect>
                      <a14:imgEffect>
                        <a14:saturation sat="400000"/>
                      </a14:imgEffect>
                    </a14:imgLayer>
                  </a14:imgProps>
                </a:ext>
              </a:extLst>
            </a:blip>
            <a:srcRect l="6502" t="25397" r="7372" b="20923"/>
            <a:stretch>
              <a:fillRect/>
            </a:stretch>
          </p:blipFill>
          <p:spPr bwMode="auto">
            <a:xfrm>
              <a:off x="7207150" y="232822"/>
              <a:ext cx="965250" cy="234000"/>
            </a:xfrm>
            <a:prstGeom prst="rect">
              <a:avLst/>
            </a:prstGeom>
            <a:noFill/>
          </p:spPr>
        </p:pic>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1_标题幻灯片">
    <p:bg>
      <p:bgPr>
        <a:solidFill>
          <a:schemeClr val="bg1"/>
        </a:solidFill>
        <a:effectLst/>
      </p:bgPr>
    </p:bg>
    <p:spTree>
      <p:nvGrpSpPr>
        <p:cNvPr id="1" name=""/>
        <p:cNvGrpSpPr/>
        <p:nvPr/>
      </p:nvGrpSpPr>
      <p:grpSpPr>
        <a:xfrm>
          <a:off x="0" y="0"/>
          <a:ext cx="0" cy="0"/>
          <a:chOff x="0" y="0"/>
          <a:chExt cx="0" cy="0"/>
        </a:xfrm>
      </p:grpSpPr>
      <p:sp>
        <p:nvSpPr>
          <p:cNvPr id="14" name="矩形 13"/>
          <p:cNvSpPr/>
          <p:nvPr/>
        </p:nvSpPr>
        <p:spPr>
          <a:xfrm>
            <a:off x="3000364" y="3500438"/>
            <a:ext cx="3286148" cy="229294"/>
          </a:xfrm>
          <a:prstGeom prst="rect">
            <a:avLst/>
          </a:prstGeom>
        </p:spPr>
        <p:txBody>
          <a:bodyPr wrap="square">
            <a:spAutoFit/>
          </a:bodyPr>
          <a:lstStyle/>
          <a:p>
            <a:r>
              <a:rPr lang="zh-CN" altLang="en-US" sz="890" i="1" baseline="0" dirty="0" smtClean="0">
                <a:solidFill>
                  <a:schemeClr val="tx1"/>
                </a:solidFill>
                <a:latin typeface="微软雅黑" pitchFamily="34" charset="-122"/>
                <a:ea typeface="微软雅黑" pitchFamily="34" charset="-122"/>
              </a:rPr>
              <a:t>北京市海淀区丹棱街</a:t>
            </a:r>
            <a:r>
              <a:rPr lang="en-US" altLang="zh-CN" sz="890" i="1" baseline="0" dirty="0" smtClean="0">
                <a:solidFill>
                  <a:schemeClr val="tx1"/>
                </a:solidFill>
                <a:latin typeface="微软雅黑" pitchFamily="34" charset="-122"/>
                <a:ea typeface="微软雅黑" pitchFamily="34" charset="-122"/>
              </a:rPr>
              <a:t>3</a:t>
            </a:r>
            <a:r>
              <a:rPr lang="zh-CN" altLang="en-US" sz="890" i="1" baseline="0" dirty="0" smtClean="0">
                <a:solidFill>
                  <a:schemeClr val="tx1"/>
                </a:solidFill>
                <a:latin typeface="微软雅黑" pitchFamily="34" charset="-122"/>
                <a:ea typeface="微软雅黑" pitchFamily="34" charset="-122"/>
              </a:rPr>
              <a:t>号中国电子大厦</a:t>
            </a:r>
            <a:r>
              <a:rPr lang="en-US" altLang="zh-CN" sz="890" i="1" baseline="0" dirty="0" smtClean="0">
                <a:solidFill>
                  <a:schemeClr val="tx1"/>
                </a:solidFill>
                <a:latin typeface="微软雅黑" pitchFamily="34" charset="-122"/>
                <a:ea typeface="微软雅黑" pitchFamily="34" charset="-122"/>
              </a:rPr>
              <a:t>B</a:t>
            </a:r>
            <a:r>
              <a:rPr lang="zh-CN" altLang="en-US" sz="890" i="1" baseline="0" dirty="0" smtClean="0">
                <a:solidFill>
                  <a:schemeClr val="tx1"/>
                </a:solidFill>
                <a:latin typeface="微软雅黑" pitchFamily="34" charset="-122"/>
                <a:ea typeface="微软雅黑" pitchFamily="34" charset="-122"/>
              </a:rPr>
              <a:t>座</a:t>
            </a:r>
            <a:r>
              <a:rPr lang="en-US" altLang="zh-CN" sz="890" i="1" baseline="0" dirty="0" smtClean="0">
                <a:solidFill>
                  <a:schemeClr val="tx1"/>
                </a:solidFill>
                <a:latin typeface="微软雅黑" pitchFamily="34" charset="-122"/>
                <a:ea typeface="微软雅黑" pitchFamily="34" charset="-122"/>
              </a:rPr>
              <a:t>10</a:t>
            </a:r>
            <a:r>
              <a:rPr lang="zh-CN" altLang="en-US" sz="890" i="1" baseline="0" dirty="0" smtClean="0">
                <a:solidFill>
                  <a:schemeClr val="tx1"/>
                </a:solidFill>
                <a:latin typeface="微软雅黑" pitchFamily="34" charset="-122"/>
                <a:ea typeface="微软雅黑" pitchFamily="34" charset="-122"/>
              </a:rPr>
              <a:t>层    </a:t>
            </a:r>
            <a:r>
              <a:rPr lang="en-US" altLang="zh-CN" sz="890" i="1" baseline="0" dirty="0" smtClean="0">
                <a:solidFill>
                  <a:schemeClr val="tx1"/>
                </a:solidFill>
                <a:latin typeface="微软雅黑" pitchFamily="34" charset="-122"/>
                <a:ea typeface="微软雅黑" pitchFamily="34" charset="-122"/>
              </a:rPr>
              <a:t>100080</a:t>
            </a:r>
            <a:endParaRPr lang="zh-CN" altLang="en-US" sz="890" i="1" baseline="0" dirty="0">
              <a:solidFill>
                <a:schemeClr val="tx1"/>
              </a:solidFill>
              <a:latin typeface="微软雅黑" pitchFamily="34" charset="-122"/>
              <a:ea typeface="微软雅黑" pitchFamily="34" charset="-122"/>
            </a:endParaRPr>
          </a:p>
        </p:txBody>
      </p:sp>
      <p:sp>
        <p:nvSpPr>
          <p:cNvPr id="15" name="矩形 14"/>
          <p:cNvSpPr/>
          <p:nvPr/>
        </p:nvSpPr>
        <p:spPr>
          <a:xfrm>
            <a:off x="2285984" y="3714752"/>
            <a:ext cx="4572032" cy="215444"/>
          </a:xfrm>
          <a:prstGeom prst="rect">
            <a:avLst/>
          </a:prstGeom>
        </p:spPr>
        <p:txBody>
          <a:bodyPr wrap="square">
            <a:spAutoFit/>
          </a:bodyPr>
          <a:lstStyle/>
          <a:p>
            <a:r>
              <a:rPr lang="en-US" altLang="zh-CN" sz="800" i="1" dirty="0" smtClean="0">
                <a:solidFill>
                  <a:schemeClr val="tx1"/>
                </a:solidFill>
                <a:latin typeface="微软雅黑" pitchFamily="34" charset="-122"/>
                <a:ea typeface="微软雅黑" pitchFamily="34" charset="-122"/>
                <a:cs typeface="Arial" pitchFamily="34" charset="0"/>
              </a:rPr>
              <a:t>10th Floor Tower B,CEC Plaza,No.3 Dan Ling Street,Hai Dian District,Beijing 100080,China </a:t>
            </a:r>
            <a:endParaRPr lang="zh-CN" altLang="en-US" sz="800" i="1" dirty="0" smtClean="0">
              <a:solidFill>
                <a:schemeClr val="tx1"/>
              </a:solidFill>
              <a:latin typeface="微软雅黑" pitchFamily="34" charset="-122"/>
              <a:ea typeface="微软雅黑" pitchFamily="34" charset="-122"/>
              <a:cs typeface="Arial" pitchFamily="34" charset="0"/>
            </a:endParaRPr>
          </a:p>
        </p:txBody>
      </p:sp>
      <p:sp>
        <p:nvSpPr>
          <p:cNvPr id="16" name="TextBox 15"/>
          <p:cNvSpPr txBox="1"/>
          <p:nvPr/>
        </p:nvSpPr>
        <p:spPr>
          <a:xfrm>
            <a:off x="3347864" y="2674575"/>
            <a:ext cx="2393604" cy="830997"/>
          </a:xfrm>
          <a:prstGeom prst="rect">
            <a:avLst/>
          </a:prstGeom>
          <a:noFill/>
        </p:spPr>
        <p:txBody>
          <a:bodyPr wrap="none" rtlCol="0">
            <a:spAutoFit/>
          </a:bodyPr>
          <a:lstStyle/>
          <a:p>
            <a:r>
              <a:rPr lang="en-US" altLang="zh-CN" sz="4800" b="1" dirty="0" smtClean="0">
                <a:solidFill>
                  <a:schemeClr val="tx1"/>
                </a:solidFill>
                <a:latin typeface="微软雅黑" pitchFamily="34" charset="-122"/>
                <a:ea typeface="微软雅黑" pitchFamily="34" charset="-122"/>
              </a:rPr>
              <a:t>Thanks</a:t>
            </a:r>
            <a:endParaRPr lang="zh-CN" altLang="en-US" sz="4800" b="1" dirty="0">
              <a:solidFill>
                <a:schemeClr val="tx1"/>
              </a:solidFill>
              <a:latin typeface="微软雅黑" pitchFamily="34" charset="-122"/>
              <a:ea typeface="微软雅黑" pitchFamily="34"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2.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476234"/>
            <a:ext cx="8229600" cy="638433"/>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190614"/>
            <a:ext cx="8229600" cy="4007663"/>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cxnSp>
        <p:nvCxnSpPr>
          <p:cNvPr id="9" name="直接连接符 8"/>
          <p:cNvCxnSpPr/>
          <p:nvPr/>
        </p:nvCxnSpPr>
        <p:spPr>
          <a:xfrm>
            <a:off x="285720" y="1115032"/>
            <a:ext cx="8429684" cy="132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285720" y="535765"/>
            <a:ext cx="142876" cy="535785"/>
          </a:xfrm>
          <a:prstGeom prst="rect">
            <a:avLst/>
          </a:prstGeom>
          <a:ln/>
        </p:spPr>
        <p:style>
          <a:lnRef idx="1">
            <a:schemeClr val="dk1"/>
          </a:lnRef>
          <a:fillRef idx="3">
            <a:schemeClr val="dk1"/>
          </a:fillRef>
          <a:effectRef idx="2">
            <a:schemeClr val="dk1"/>
          </a:effectRef>
          <a:fontRef idx="minor">
            <a:schemeClr val="lt1"/>
          </a:fontRef>
        </p:style>
        <p:txBody>
          <a:bodyPr rtlCol="0" anchor="ctr"/>
          <a:lstStyle/>
          <a:p>
            <a:pPr algn="ctr"/>
            <a:endParaRPr lang="zh-CN" altLang="en-US"/>
          </a:p>
        </p:txBody>
      </p:sp>
      <p:grpSp>
        <p:nvGrpSpPr>
          <p:cNvPr id="26" name="组合 25"/>
          <p:cNvGrpSpPr/>
          <p:nvPr/>
        </p:nvGrpSpPr>
        <p:grpSpPr>
          <a:xfrm>
            <a:off x="7207150" y="219491"/>
            <a:ext cx="1644332" cy="260663"/>
            <a:chOff x="7207150" y="219491"/>
            <a:chExt cx="1644332" cy="260663"/>
          </a:xfrm>
        </p:grpSpPr>
        <p:grpSp>
          <p:nvGrpSpPr>
            <p:cNvPr id="22" name="组合 4"/>
            <p:cNvGrpSpPr/>
            <p:nvPr/>
          </p:nvGrpSpPr>
          <p:grpSpPr>
            <a:xfrm>
              <a:off x="8222827" y="219491"/>
              <a:ext cx="628655" cy="260663"/>
              <a:chOff x="8222827" y="218433"/>
              <a:chExt cx="628655" cy="260663"/>
            </a:xfrm>
          </p:grpSpPr>
          <p:pic>
            <p:nvPicPr>
              <p:cNvPr id="24" name="Picture 3" descr="E:\涂珊珊的策划工作\PPT设计相关\logo\it168.gif"/>
              <p:cNvPicPr>
                <a:picLocks noChangeAspect="1" noChangeArrowheads="1"/>
              </p:cNvPicPr>
              <p:nvPr userDrawn="1"/>
            </p:nvPicPr>
            <p:blipFill>
              <a:blip r:embed="rId11" cstate="print">
                <a:extLst>
                  <a:ext uri="{BEBA8EAE-BF5A-486C-A8C5-ECC9F3942E4B}">
                    <a14:imgProps xmlns:a14="http://schemas.microsoft.com/office/drawing/2010/main" xmlns="">
                      <a14:imgLayer r:embed="rId12">
                        <a14:imgEffect>
                          <a14:artisticLineDrawing/>
                        </a14:imgEffect>
                        <a14:imgEffect>
                          <a14:saturation sat="400000"/>
                        </a14:imgEffect>
                      </a14:imgLayer>
                    </a14:imgProps>
                  </a:ext>
                </a:extLst>
              </a:blip>
              <a:srcRect b="35368"/>
              <a:stretch>
                <a:fillRect/>
              </a:stretch>
            </p:blipFill>
            <p:spPr bwMode="auto">
              <a:xfrm>
                <a:off x="8269385" y="239645"/>
                <a:ext cx="582097" cy="216209"/>
              </a:xfrm>
              <a:prstGeom prst="rect">
                <a:avLst/>
              </a:prstGeom>
              <a:noFill/>
            </p:spPr>
          </p:pic>
          <p:cxnSp>
            <p:nvCxnSpPr>
              <p:cNvPr id="25" name="直接连接符 24"/>
              <p:cNvCxnSpPr/>
              <p:nvPr userDrawn="1"/>
            </p:nvCxnSpPr>
            <p:spPr>
              <a:xfrm rot="5400000">
                <a:off x="8092495" y="348765"/>
                <a:ext cx="260663" cy="0"/>
              </a:xfrm>
              <a:prstGeom prst="line">
                <a:avLst/>
              </a:prstGeom>
              <a:ln w="12700">
                <a:solidFill>
                  <a:srgbClr val="008CD6"/>
                </a:solidFill>
              </a:ln>
            </p:spPr>
            <p:style>
              <a:lnRef idx="1">
                <a:schemeClr val="accent1"/>
              </a:lnRef>
              <a:fillRef idx="0">
                <a:schemeClr val="accent1"/>
              </a:fillRef>
              <a:effectRef idx="0">
                <a:schemeClr val="accent1"/>
              </a:effectRef>
              <a:fontRef idx="minor">
                <a:schemeClr val="tx1"/>
              </a:fontRef>
            </p:style>
          </p:cxnSp>
        </p:grpSp>
        <p:pic>
          <p:nvPicPr>
            <p:cNvPr id="23" name="Picture 6" descr="C:\Users\Shan\Desktop\LOGO 副本.gif"/>
            <p:cNvPicPr>
              <a:picLocks noChangeAspect="1" noChangeArrowheads="1"/>
            </p:cNvPicPr>
            <p:nvPr userDrawn="1"/>
          </p:nvPicPr>
          <p:blipFill>
            <a:blip r:embed="rId13" cstate="print">
              <a:extLst>
                <a:ext uri="{BEBA8EAE-BF5A-486C-A8C5-ECC9F3942E4B}">
                  <a14:imgProps xmlns:a14="http://schemas.microsoft.com/office/drawing/2010/main" xmlns="">
                    <a14:imgLayer r:embed="rId14">
                      <a14:imgEffect>
                        <a14:artisticMarker/>
                      </a14:imgEffect>
                      <a14:imgEffect>
                        <a14:saturation sat="400000"/>
                      </a14:imgEffect>
                    </a14:imgLayer>
                  </a14:imgProps>
                </a:ext>
              </a:extLst>
            </a:blip>
            <a:srcRect l="6502" t="25397" r="7372" b="20923"/>
            <a:stretch>
              <a:fillRect/>
            </a:stretch>
          </p:blipFill>
          <p:spPr bwMode="auto">
            <a:xfrm>
              <a:off x="7207150" y="232822"/>
              <a:ext cx="965250" cy="234000"/>
            </a:xfrm>
            <a:prstGeom prst="rect">
              <a:avLst/>
            </a:prstGeom>
            <a:noFill/>
          </p:spPr>
        </p:pic>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70" r:id="rId3"/>
    <p:sldLayoutId id="2147483663" r:id="rId4"/>
    <p:sldLayoutId id="2147483665" r:id="rId5"/>
    <p:sldLayoutId id="2147483666" r:id="rId6"/>
    <p:sldLayoutId id="2147483667" r:id="rId7"/>
    <p:sldLayoutId id="2147483668" r:id="rId8"/>
    <p:sldLayoutId id="2147483669" r:id="rId9"/>
  </p:sldLayoutIdLst>
  <p:timing>
    <p:tnLst>
      <p:par>
        <p:cTn id="1" dur="indefinite" restart="never" nodeType="tmRoot"/>
      </p:par>
    </p:tnLst>
  </p:timing>
  <p:txStyles>
    <p:titleStyle>
      <a:lvl1pPr algn="l" defTabSz="914400" rtl="0" eaLnBrk="1" latinLnBrk="0" hangingPunct="1">
        <a:spcBef>
          <a:spcPct val="0"/>
        </a:spcBef>
        <a:buNone/>
        <a:defRPr sz="2000" b="1" kern="1200">
          <a:solidFill>
            <a:schemeClr val="tx1"/>
          </a:solidFill>
          <a:latin typeface="+mj-lt"/>
          <a:ea typeface="+mj-ea"/>
          <a:cs typeface="+mj-cs"/>
        </a:defRPr>
      </a:lvl1pPr>
    </p:titleStyle>
    <p:bodyStyle>
      <a:lvl1pPr marL="342900" indent="-342900" algn="l" defTabSz="914400" rtl="0" eaLnBrk="1" latinLnBrk="0" hangingPunct="1">
        <a:lnSpc>
          <a:spcPct val="150000"/>
        </a:lnSpc>
        <a:spcBef>
          <a:spcPct val="20000"/>
        </a:spcBef>
        <a:buClrTx/>
        <a:buFont typeface="Wingdings" pitchFamily="2" charset="2"/>
        <a:buChar char="n"/>
        <a:defRPr sz="1400" b="0" kern="1200">
          <a:solidFill>
            <a:schemeClr val="tx1"/>
          </a:solidFill>
          <a:latin typeface="+mn-lt"/>
          <a:ea typeface="+mn-ea"/>
          <a:cs typeface="+mn-cs"/>
        </a:defRPr>
      </a:lvl1pPr>
      <a:lvl2pPr marL="742950" indent="-285750" algn="l" defTabSz="914400" rtl="0" eaLnBrk="1" latinLnBrk="0" hangingPunct="1">
        <a:lnSpc>
          <a:spcPct val="150000"/>
        </a:lnSpc>
        <a:spcBef>
          <a:spcPct val="20000"/>
        </a:spcBef>
        <a:buClrTx/>
        <a:buFont typeface="Arial" pitchFamily="34" charset="0"/>
        <a:buChar char="–"/>
        <a:defRPr sz="1200" b="0" kern="1200">
          <a:solidFill>
            <a:schemeClr val="tx1"/>
          </a:solidFill>
          <a:latin typeface="+mn-lt"/>
          <a:ea typeface="+mn-ea"/>
          <a:cs typeface="+mn-cs"/>
        </a:defRPr>
      </a:lvl2pPr>
      <a:lvl3pPr marL="1143000" indent="-228600" algn="l" defTabSz="914400" rtl="0" eaLnBrk="1" latinLnBrk="0" hangingPunct="1">
        <a:lnSpc>
          <a:spcPct val="150000"/>
        </a:lnSpc>
        <a:spcBef>
          <a:spcPct val="20000"/>
        </a:spcBef>
        <a:buClrTx/>
        <a:buFont typeface="Arial" pitchFamily="34" charset="0"/>
        <a:buChar char="•"/>
        <a:defRPr sz="1100" b="0" kern="1200">
          <a:solidFill>
            <a:schemeClr val="tx1"/>
          </a:solidFill>
          <a:latin typeface="+mn-lt"/>
          <a:ea typeface="+mn-ea"/>
          <a:cs typeface="+mn-cs"/>
        </a:defRPr>
      </a:lvl3pPr>
      <a:lvl4pPr marL="1600200" indent="-228600" algn="l" defTabSz="914400" rtl="0" eaLnBrk="1" latinLnBrk="0" hangingPunct="1">
        <a:lnSpc>
          <a:spcPct val="150000"/>
        </a:lnSpc>
        <a:spcBef>
          <a:spcPct val="20000"/>
        </a:spcBef>
        <a:buClrTx/>
        <a:buFont typeface="Arial" pitchFamily="34" charset="0"/>
        <a:buChar char="–"/>
        <a:defRPr sz="1050" b="0" kern="1200">
          <a:solidFill>
            <a:schemeClr val="tx1"/>
          </a:solidFill>
          <a:latin typeface="+mn-lt"/>
          <a:ea typeface="+mn-ea"/>
          <a:cs typeface="+mn-cs"/>
        </a:defRPr>
      </a:lvl4pPr>
      <a:lvl5pPr marL="2057400" indent="-228600" algn="l" defTabSz="914400" rtl="0" eaLnBrk="1" latinLnBrk="0" hangingPunct="1">
        <a:lnSpc>
          <a:spcPct val="150000"/>
        </a:lnSpc>
        <a:spcBef>
          <a:spcPct val="20000"/>
        </a:spcBef>
        <a:buClrTx/>
        <a:buFont typeface="Arial" pitchFamily="34" charset="0"/>
        <a:buChar char="»"/>
        <a:defRPr sz="1050" b="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wmf"/><Relationship Id="rId4" Type="http://schemas.openxmlformats.org/officeDocument/2006/relationships/image" Target="../media/image24.wmf"/></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4.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a:spLocks/>
          </p:cNvSpPr>
          <p:nvPr/>
        </p:nvSpPr>
        <p:spPr>
          <a:xfrm>
            <a:off x="685800" y="3793605"/>
            <a:ext cx="7772400" cy="792087"/>
          </a:xfrm>
          <a:prstGeom prst="rect">
            <a:avLst/>
          </a:prstGeom>
        </p:spPr>
        <p:txBody>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algn="ctr"/>
            <a:r>
              <a:rPr lang="zh-CN" altLang="en-US" sz="4800" dirty="0" smtClean="0">
                <a:solidFill>
                  <a:schemeClr val="accent2">
                    <a:lumMod val="50000"/>
                  </a:schemeClr>
                </a:solidFill>
                <a:effectLst>
                  <a:outerShdw blurRad="38100" dist="38100" dir="2700000" algn="tl">
                    <a:srgbClr val="000000">
                      <a:alpha val="43137"/>
                    </a:srgbClr>
                  </a:outerShdw>
                </a:effectLst>
              </a:rPr>
              <a:t>低成本和高性能</a:t>
            </a:r>
          </a:p>
          <a:p>
            <a:pPr algn="ctr"/>
            <a:r>
              <a:rPr lang="en-US" altLang="zh-CN" sz="4800" dirty="0" err="1" smtClean="0">
                <a:solidFill>
                  <a:schemeClr val="accent2">
                    <a:lumMod val="50000"/>
                  </a:schemeClr>
                </a:solidFill>
                <a:effectLst>
                  <a:outerShdw blurRad="38100" dist="38100" dir="2700000" algn="tl">
                    <a:srgbClr val="000000">
                      <a:alpha val="43137"/>
                    </a:srgbClr>
                  </a:outerShdw>
                </a:effectLst>
              </a:rPr>
              <a:t>MySQL</a:t>
            </a:r>
            <a:r>
              <a:rPr lang="zh-CN" altLang="en-US" sz="4800" dirty="0" smtClean="0">
                <a:solidFill>
                  <a:schemeClr val="accent2">
                    <a:lumMod val="50000"/>
                  </a:schemeClr>
                </a:solidFill>
                <a:effectLst>
                  <a:outerShdw blurRad="38100" dist="38100" dir="2700000" algn="tl">
                    <a:srgbClr val="000000">
                      <a:alpha val="43137"/>
                    </a:srgbClr>
                  </a:outerShdw>
                </a:effectLst>
              </a:rPr>
              <a:t>云架构探索</a:t>
            </a:r>
            <a:endParaRPr lang="zh-CN" altLang="en-US" sz="4800" dirty="0">
              <a:solidFill>
                <a:schemeClr val="accent2">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26088079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关于我</a:t>
            </a:r>
            <a:endParaRPr lang="zh-CN" altLang="en-US" dirty="0"/>
          </a:p>
        </p:txBody>
      </p:sp>
      <p:sp>
        <p:nvSpPr>
          <p:cNvPr id="3" name="内容占位符 2"/>
          <p:cNvSpPr>
            <a:spLocks noGrp="1"/>
          </p:cNvSpPr>
          <p:nvPr>
            <p:ph idx="1"/>
          </p:nvPr>
        </p:nvSpPr>
        <p:spPr/>
        <p:txBody>
          <a:bodyPr/>
          <a:lstStyle/>
          <a:p>
            <a:r>
              <a:rPr lang="zh-CN" altLang="en-US" dirty="0" smtClean="0"/>
              <a:t>淘宝核心系统资深技术专家 余锋</a:t>
            </a:r>
            <a:endParaRPr lang="en-US" altLang="zh-CN" dirty="0" smtClean="0"/>
          </a:p>
          <a:p>
            <a:r>
              <a:rPr lang="zh-CN" altLang="en-US" dirty="0" smtClean="0"/>
              <a:t>超过</a:t>
            </a:r>
            <a:r>
              <a:rPr lang="en-US" altLang="zh-CN" dirty="0" smtClean="0"/>
              <a:t>15</a:t>
            </a:r>
            <a:r>
              <a:rPr lang="zh-CN" altLang="en-US" dirty="0" smtClean="0"/>
              <a:t>年互联网行业的网络、内核以及底层软件开发经验</a:t>
            </a:r>
          </a:p>
          <a:p>
            <a:r>
              <a:rPr lang="zh-CN" altLang="en-US" dirty="0" smtClean="0"/>
              <a:t>专注于高性能分布式服务器的研究和实现</a:t>
            </a:r>
          </a:p>
          <a:p>
            <a:r>
              <a:rPr lang="zh-CN" altLang="en-US" dirty="0" smtClean="0"/>
              <a:t>擅长构建大规模集群服务器</a:t>
            </a:r>
          </a:p>
          <a:p>
            <a:r>
              <a:rPr lang="zh-CN" altLang="en-US" dirty="0" smtClean="0"/>
              <a:t>对数据库系统和分布式文件存储有深入的研究</a:t>
            </a:r>
            <a:endParaRPr lang="zh-CN" altLang="en-US" dirty="0"/>
          </a:p>
        </p:txBody>
      </p:sp>
      <p:pic>
        <p:nvPicPr>
          <p:cNvPr id="4" name="图片 3" descr="1.jpg"/>
          <p:cNvPicPr>
            <a:picLocks noChangeAspect="1"/>
          </p:cNvPicPr>
          <p:nvPr/>
        </p:nvPicPr>
        <p:blipFill>
          <a:blip r:embed="rId3"/>
          <a:stretch>
            <a:fillRect/>
          </a:stretch>
        </p:blipFill>
        <p:spPr>
          <a:xfrm>
            <a:off x="7020272" y="1201316"/>
            <a:ext cx="1714500" cy="171450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a:srcRect/>
          <a:stretch>
            <a:fillRect/>
          </a:stretch>
        </p:blipFill>
        <p:spPr bwMode="auto">
          <a:xfrm>
            <a:off x="3491880" y="49188"/>
            <a:ext cx="3672408" cy="4928815"/>
          </a:xfrm>
          <a:prstGeom prst="rect">
            <a:avLst/>
          </a:prstGeom>
          <a:noFill/>
        </p:spPr>
      </p:pic>
      <p:pic>
        <p:nvPicPr>
          <p:cNvPr id="9" name="Picture 5"/>
          <p:cNvPicPr>
            <a:picLocks noChangeAspect="1" noChangeArrowheads="1"/>
          </p:cNvPicPr>
          <p:nvPr/>
        </p:nvPicPr>
        <p:blipFill>
          <a:blip r:embed="rId4"/>
          <a:srcRect/>
          <a:stretch>
            <a:fillRect/>
          </a:stretch>
        </p:blipFill>
        <p:spPr bwMode="auto">
          <a:xfrm>
            <a:off x="827584" y="1417340"/>
            <a:ext cx="2339751" cy="330522"/>
          </a:xfrm>
          <a:prstGeom prst="rect">
            <a:avLst/>
          </a:prstGeom>
          <a:noFill/>
        </p:spPr>
      </p:pic>
      <p:sp>
        <p:nvSpPr>
          <p:cNvPr id="11" name="TextBox 10"/>
          <p:cNvSpPr txBox="1"/>
          <p:nvPr/>
        </p:nvSpPr>
        <p:spPr>
          <a:xfrm>
            <a:off x="3707904" y="1345332"/>
            <a:ext cx="3816424" cy="2677656"/>
          </a:xfrm>
          <a:prstGeom prst="rect">
            <a:avLst/>
          </a:prstGeom>
          <a:noFill/>
        </p:spPr>
        <p:txBody>
          <a:bodyPr wrap="square" rtlCol="0">
            <a:spAutoFit/>
          </a:bodyPr>
          <a:lstStyle/>
          <a:p>
            <a:r>
              <a:rPr lang="zh-CN" altLang="en-US" sz="2800" dirty="0" smtClean="0">
                <a:solidFill>
                  <a:srgbClr val="FFC000"/>
                </a:solidFill>
                <a:latin typeface="+mj-ea"/>
                <a:ea typeface="+mj-ea"/>
              </a:rPr>
              <a:t>平台挑战和设计原则</a:t>
            </a:r>
            <a:endParaRPr lang="en-US" altLang="zh-CN" sz="2800" dirty="0" smtClean="0">
              <a:solidFill>
                <a:srgbClr val="FFC000"/>
              </a:solidFill>
              <a:latin typeface="+mj-ea"/>
              <a:ea typeface="+mj-ea"/>
            </a:endParaRPr>
          </a:p>
          <a:p>
            <a:r>
              <a:rPr lang="zh-CN" altLang="en-US" sz="2800" dirty="0" smtClean="0">
                <a:latin typeface="+mj-ea"/>
                <a:ea typeface="+mj-ea"/>
              </a:rPr>
              <a:t>平台架构</a:t>
            </a:r>
            <a:endParaRPr lang="en-US" altLang="zh-CN" sz="2800" dirty="0" smtClean="0">
              <a:latin typeface="+mj-ea"/>
              <a:ea typeface="+mj-ea"/>
            </a:endParaRPr>
          </a:p>
          <a:p>
            <a:r>
              <a:rPr lang="zh-CN" altLang="en-US" sz="2800" dirty="0" smtClean="0">
                <a:latin typeface="+mj-ea"/>
                <a:ea typeface="+mj-ea"/>
              </a:rPr>
              <a:t>平台核心部件</a:t>
            </a:r>
            <a:endParaRPr lang="en-US" altLang="zh-CN" sz="2800" dirty="0" smtClean="0">
              <a:latin typeface="+mj-ea"/>
              <a:ea typeface="+mj-ea"/>
            </a:endParaRPr>
          </a:p>
          <a:p>
            <a:r>
              <a:rPr lang="zh-CN" altLang="en-US" sz="2800" dirty="0" smtClean="0">
                <a:latin typeface="+mj-ea"/>
                <a:ea typeface="+mj-ea"/>
              </a:rPr>
              <a:t>讨论</a:t>
            </a:r>
            <a:endParaRPr lang="en-US" altLang="zh-CN" sz="2800" dirty="0" smtClean="0">
              <a:latin typeface="+mj-ea"/>
              <a:ea typeface="+mj-ea"/>
            </a:endParaRPr>
          </a:p>
          <a:p>
            <a:endParaRPr lang="en-US" altLang="zh-CN" sz="2800" dirty="0" smtClean="0">
              <a:latin typeface="+mj-ea"/>
              <a:ea typeface="+mj-ea"/>
            </a:endParaRPr>
          </a:p>
          <a:p>
            <a:endParaRPr lang="zh-CN" altLang="en-US" sz="2800" dirty="0">
              <a:latin typeface="+mj-ea"/>
              <a:ea typeface="+mj-ea"/>
            </a:endParaRPr>
          </a:p>
        </p:txBody>
      </p:sp>
    </p:spTree>
    <p:extLst>
      <p:ext uri="{BB962C8B-B14F-4D97-AF65-F5344CB8AC3E}">
        <p14:creationId xmlns:p14="http://schemas.microsoft.com/office/powerpoint/2010/main" xmlns="" val="297840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smtClean="0"/>
              <a:t>MySQL</a:t>
            </a:r>
            <a:r>
              <a:rPr lang="zh-CN" altLang="en-US" dirty="0" smtClean="0"/>
              <a:t>运维面临的问题</a:t>
            </a:r>
            <a:endParaRPr lang="zh-CN" altLang="en-US" dirty="0"/>
          </a:p>
        </p:txBody>
      </p:sp>
      <p:sp>
        <p:nvSpPr>
          <p:cNvPr id="3" name="内容占位符 2"/>
          <p:cNvSpPr>
            <a:spLocks noGrp="1"/>
          </p:cNvSpPr>
          <p:nvPr>
            <p:ph idx="1"/>
          </p:nvPr>
        </p:nvSpPr>
        <p:spPr/>
        <p:txBody>
          <a:bodyPr/>
          <a:lstStyle/>
          <a:p>
            <a:r>
              <a:rPr lang="zh-CN" altLang="en-US" dirty="0" smtClean="0"/>
              <a:t>易用性偏差</a:t>
            </a:r>
            <a:endParaRPr lang="en-US" altLang="zh-CN" dirty="0" smtClean="0"/>
          </a:p>
          <a:p>
            <a:r>
              <a:rPr lang="zh-CN" altLang="en-US" dirty="0" smtClean="0"/>
              <a:t>性能</a:t>
            </a:r>
            <a:endParaRPr lang="en-US" altLang="zh-CN" dirty="0" smtClean="0"/>
          </a:p>
          <a:p>
            <a:pPr lvl="1"/>
            <a:r>
              <a:rPr lang="zh-CN" altLang="en-US" dirty="0" smtClean="0"/>
              <a:t>软硬件未经优化，处于原始阶段</a:t>
            </a:r>
            <a:endParaRPr lang="en-US" altLang="zh-CN" dirty="0" smtClean="0"/>
          </a:p>
          <a:p>
            <a:pPr lvl="1"/>
            <a:r>
              <a:rPr lang="zh-CN" altLang="en-US" dirty="0" smtClean="0"/>
              <a:t>不同阶段的软硬件性能相差巨大</a:t>
            </a:r>
            <a:endParaRPr lang="en-US" altLang="zh-CN" dirty="0" smtClean="0"/>
          </a:p>
          <a:p>
            <a:r>
              <a:rPr lang="zh-CN" altLang="en-US" dirty="0" smtClean="0"/>
              <a:t>集群</a:t>
            </a:r>
          </a:p>
          <a:p>
            <a:pPr lvl="1"/>
            <a:r>
              <a:rPr lang="zh-CN" altLang="en-US" dirty="0" smtClean="0"/>
              <a:t>主备不完全同步和备机利用率低</a:t>
            </a:r>
          </a:p>
          <a:p>
            <a:pPr lvl="1"/>
            <a:r>
              <a:rPr lang="zh-CN" altLang="en-US" dirty="0" smtClean="0"/>
              <a:t>以业务划分，集群分散管理，运维成本高</a:t>
            </a:r>
          </a:p>
          <a:p>
            <a:endParaRPr lang="zh-CN" altLang="en-US" dirty="0"/>
          </a:p>
        </p:txBody>
      </p:sp>
      <p:pic>
        <p:nvPicPr>
          <p:cNvPr id="4" name="图片 3" descr="mysql-logo.jpg"/>
          <p:cNvPicPr>
            <a:picLocks noChangeAspect="1"/>
          </p:cNvPicPr>
          <p:nvPr/>
        </p:nvPicPr>
        <p:blipFill>
          <a:blip r:embed="rId3" cstate="print"/>
          <a:stretch>
            <a:fillRect/>
          </a:stretch>
        </p:blipFill>
        <p:spPr>
          <a:xfrm>
            <a:off x="7452320" y="1322460"/>
            <a:ext cx="1216152" cy="886968"/>
          </a:xfrm>
          <a:prstGeom prst="rect">
            <a:avLst/>
          </a:prstGeom>
        </p:spPr>
      </p:pic>
      <p:graphicFrame>
        <p:nvGraphicFramePr>
          <p:cNvPr id="5" name="图示 4"/>
          <p:cNvGraphicFramePr/>
          <p:nvPr/>
        </p:nvGraphicFramePr>
        <p:xfrm>
          <a:off x="4139952" y="1489348"/>
          <a:ext cx="3456384" cy="33843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smtClean="0"/>
              <a:t>MySQL</a:t>
            </a:r>
            <a:r>
              <a:rPr lang="zh-CN" altLang="en-US" dirty="0" smtClean="0"/>
              <a:t>平台化要解决什么？</a:t>
            </a:r>
            <a:endParaRPr lang="zh-CN" altLang="en-US" dirty="0"/>
          </a:p>
        </p:txBody>
      </p:sp>
      <p:sp>
        <p:nvSpPr>
          <p:cNvPr id="3" name="内容占位符 2"/>
          <p:cNvSpPr>
            <a:spLocks noGrp="1"/>
          </p:cNvSpPr>
          <p:nvPr>
            <p:ph idx="1"/>
          </p:nvPr>
        </p:nvSpPr>
        <p:spPr/>
        <p:txBody>
          <a:bodyPr/>
          <a:lstStyle/>
          <a:p>
            <a:r>
              <a:rPr lang="zh-CN" altLang="en-US" dirty="0" smtClean="0"/>
              <a:t>高效</a:t>
            </a:r>
            <a:r>
              <a:rPr lang="en-US" altLang="zh-CN" dirty="0" err="1" smtClean="0"/>
              <a:t>MySQL</a:t>
            </a:r>
            <a:r>
              <a:rPr lang="zh-CN" altLang="en-US" dirty="0" smtClean="0"/>
              <a:t>数据库服务支持，自动化运维</a:t>
            </a:r>
            <a:endParaRPr lang="en-US" altLang="zh-CN" dirty="0" smtClean="0"/>
          </a:p>
          <a:p>
            <a:r>
              <a:rPr lang="zh-CN" altLang="en-US" dirty="0" smtClean="0"/>
              <a:t>提高资源利用率，降低平台成本</a:t>
            </a:r>
            <a:endParaRPr lang="en-US" altLang="zh-CN" dirty="0" smtClean="0"/>
          </a:p>
          <a:p>
            <a:r>
              <a:rPr lang="en-US" altLang="zh-CN" dirty="0" smtClean="0"/>
              <a:t>7*24</a:t>
            </a:r>
            <a:r>
              <a:rPr lang="zh-CN" altLang="en-US" dirty="0" smtClean="0"/>
              <a:t>长期</a:t>
            </a:r>
            <a:r>
              <a:rPr lang="zh-CN" altLang="en-US" dirty="0" smtClean="0"/>
              <a:t>运行</a:t>
            </a:r>
            <a:r>
              <a:rPr lang="zh-CN" altLang="en-US" dirty="0" smtClean="0"/>
              <a:t>，屏蔽</a:t>
            </a:r>
            <a:r>
              <a:rPr lang="zh-CN" altLang="en-US" dirty="0" smtClean="0"/>
              <a:t>软硬件的变化</a:t>
            </a:r>
            <a:endParaRPr lang="en-US" altLang="zh-CN" dirty="0" smtClean="0"/>
          </a:p>
          <a:p>
            <a:endParaRPr lang="zh-CN" altLang="en-US" dirty="0"/>
          </a:p>
        </p:txBody>
      </p:sp>
      <p:graphicFrame>
        <p:nvGraphicFramePr>
          <p:cNvPr id="4" name="图示 3"/>
          <p:cNvGraphicFramePr/>
          <p:nvPr/>
        </p:nvGraphicFramePr>
        <p:xfrm>
          <a:off x="1787860" y="2281436"/>
          <a:ext cx="5568280" cy="2752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smtClean="0"/>
              <a:t>MySQL</a:t>
            </a:r>
            <a:r>
              <a:rPr lang="zh-CN" altLang="en-US" dirty="0" smtClean="0"/>
              <a:t>平台设计原则</a:t>
            </a:r>
            <a:endParaRPr lang="zh-CN" altLang="en-US" dirty="0"/>
          </a:p>
        </p:txBody>
      </p:sp>
      <p:sp>
        <p:nvSpPr>
          <p:cNvPr id="3" name="内容占位符 2"/>
          <p:cNvSpPr>
            <a:spLocks noGrp="1"/>
          </p:cNvSpPr>
          <p:nvPr>
            <p:ph idx="1"/>
          </p:nvPr>
        </p:nvSpPr>
        <p:spPr/>
        <p:txBody>
          <a:bodyPr/>
          <a:lstStyle/>
          <a:p>
            <a:r>
              <a:rPr lang="zh-CN" altLang="en-US" dirty="0" smtClean="0"/>
              <a:t>平台对外保持单一入口，对内维护单一的资源池。</a:t>
            </a:r>
          </a:p>
          <a:p>
            <a:r>
              <a:rPr lang="zh-CN" altLang="en-US" dirty="0" smtClean="0"/>
              <a:t>保证服务的高可用性，消除单点故障</a:t>
            </a:r>
          </a:p>
          <a:p>
            <a:r>
              <a:rPr lang="zh-CN" altLang="en-US" dirty="0" smtClean="0"/>
              <a:t>保证系统是弹性可伸缩的，可以动态的增加、删减计算与存储节点。</a:t>
            </a:r>
          </a:p>
          <a:p>
            <a:r>
              <a:rPr lang="zh-CN" altLang="en-US" dirty="0" smtClean="0"/>
              <a:t>保证分配给用户的资源也是弹性可伸缩的，资源之间相互隔离。</a:t>
            </a:r>
            <a:endParaRPr lang="en-US" altLang="zh-CN" dirty="0" smtClean="0"/>
          </a:p>
          <a:p>
            <a:endParaRPr lang="zh-CN" altLang="en-US" dirty="0"/>
          </a:p>
        </p:txBody>
      </p:sp>
      <p:graphicFrame>
        <p:nvGraphicFramePr>
          <p:cNvPr id="6" name="图示 5"/>
          <p:cNvGraphicFramePr/>
          <p:nvPr/>
        </p:nvGraphicFramePr>
        <p:xfrm>
          <a:off x="4355976" y="2857500"/>
          <a:ext cx="2759968" cy="21760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4960990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a:srcRect/>
          <a:stretch>
            <a:fillRect/>
          </a:stretch>
        </p:blipFill>
        <p:spPr bwMode="auto">
          <a:xfrm>
            <a:off x="3491880" y="49188"/>
            <a:ext cx="3672408" cy="4928815"/>
          </a:xfrm>
          <a:prstGeom prst="rect">
            <a:avLst/>
          </a:prstGeom>
          <a:noFill/>
        </p:spPr>
      </p:pic>
      <p:pic>
        <p:nvPicPr>
          <p:cNvPr id="9" name="Picture 5"/>
          <p:cNvPicPr>
            <a:picLocks noChangeAspect="1" noChangeArrowheads="1"/>
          </p:cNvPicPr>
          <p:nvPr/>
        </p:nvPicPr>
        <p:blipFill>
          <a:blip r:embed="rId4"/>
          <a:srcRect/>
          <a:stretch>
            <a:fillRect/>
          </a:stretch>
        </p:blipFill>
        <p:spPr bwMode="auto">
          <a:xfrm>
            <a:off x="827584" y="1849388"/>
            <a:ext cx="2339751" cy="330522"/>
          </a:xfrm>
          <a:prstGeom prst="rect">
            <a:avLst/>
          </a:prstGeom>
          <a:noFill/>
        </p:spPr>
      </p:pic>
      <p:sp>
        <p:nvSpPr>
          <p:cNvPr id="11" name="TextBox 10"/>
          <p:cNvSpPr txBox="1"/>
          <p:nvPr/>
        </p:nvSpPr>
        <p:spPr>
          <a:xfrm>
            <a:off x="3707904" y="1345332"/>
            <a:ext cx="3816424" cy="2677656"/>
          </a:xfrm>
          <a:prstGeom prst="rect">
            <a:avLst/>
          </a:prstGeom>
          <a:noFill/>
        </p:spPr>
        <p:txBody>
          <a:bodyPr wrap="square" rtlCol="0">
            <a:spAutoFit/>
          </a:bodyPr>
          <a:lstStyle/>
          <a:p>
            <a:r>
              <a:rPr lang="zh-CN" altLang="en-US" sz="2800" dirty="0" smtClean="0">
                <a:latin typeface="+mj-ea"/>
                <a:ea typeface="+mj-ea"/>
              </a:rPr>
              <a:t>平台挑战和设计原则</a:t>
            </a:r>
            <a:endParaRPr lang="en-US" altLang="zh-CN" sz="2800" dirty="0" smtClean="0">
              <a:latin typeface="+mj-ea"/>
              <a:ea typeface="+mj-ea"/>
            </a:endParaRPr>
          </a:p>
          <a:p>
            <a:r>
              <a:rPr lang="zh-CN" altLang="en-US" sz="2800" dirty="0" smtClean="0">
                <a:solidFill>
                  <a:srgbClr val="FFC000"/>
                </a:solidFill>
                <a:latin typeface="+mj-ea"/>
                <a:ea typeface="+mj-ea"/>
              </a:rPr>
              <a:t>平台架构</a:t>
            </a:r>
            <a:endParaRPr lang="en-US" altLang="zh-CN" sz="2800" dirty="0" smtClean="0">
              <a:solidFill>
                <a:srgbClr val="FFC000"/>
              </a:solidFill>
              <a:latin typeface="+mj-ea"/>
              <a:ea typeface="+mj-ea"/>
            </a:endParaRPr>
          </a:p>
          <a:p>
            <a:r>
              <a:rPr lang="zh-CN" altLang="en-US" sz="2800" dirty="0" smtClean="0">
                <a:latin typeface="+mj-ea"/>
                <a:ea typeface="+mj-ea"/>
              </a:rPr>
              <a:t>平台核心部件</a:t>
            </a:r>
            <a:endParaRPr lang="en-US" altLang="zh-CN" sz="2800" dirty="0" smtClean="0">
              <a:latin typeface="+mj-ea"/>
              <a:ea typeface="+mj-ea"/>
            </a:endParaRPr>
          </a:p>
          <a:p>
            <a:r>
              <a:rPr lang="zh-CN" altLang="en-US" sz="2800" dirty="0" smtClean="0">
                <a:latin typeface="+mj-ea"/>
                <a:ea typeface="+mj-ea"/>
              </a:rPr>
              <a:t>讨论</a:t>
            </a:r>
            <a:endParaRPr lang="en-US" altLang="zh-CN" sz="2800" dirty="0" smtClean="0">
              <a:latin typeface="+mj-ea"/>
              <a:ea typeface="+mj-ea"/>
            </a:endParaRPr>
          </a:p>
          <a:p>
            <a:endParaRPr lang="en-US" altLang="zh-CN" sz="2800" dirty="0" smtClean="0">
              <a:latin typeface="+mj-ea"/>
              <a:ea typeface="+mj-ea"/>
            </a:endParaRPr>
          </a:p>
          <a:p>
            <a:endParaRPr lang="zh-CN" altLang="en-US" sz="2800" dirty="0">
              <a:latin typeface="+mj-ea"/>
              <a:ea typeface="+mj-ea"/>
            </a:endParaRPr>
          </a:p>
        </p:txBody>
      </p:sp>
    </p:spTree>
    <p:extLst>
      <p:ext uri="{BB962C8B-B14F-4D97-AF65-F5344CB8AC3E}">
        <p14:creationId xmlns:p14="http://schemas.microsoft.com/office/powerpoint/2010/main" xmlns="" val="297840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平台架构第一版</a:t>
            </a:r>
            <a:endParaRPr lang="zh-CN" altLang="en-US" dirty="0"/>
          </a:p>
        </p:txBody>
      </p:sp>
      <p:pic>
        <p:nvPicPr>
          <p:cNvPr id="1026" name="Picture 2" descr="01317013572551"/>
          <p:cNvPicPr>
            <a:picLocks noChangeAspect="1" noChangeArrowheads="1"/>
          </p:cNvPicPr>
          <p:nvPr/>
        </p:nvPicPr>
        <p:blipFill>
          <a:blip r:embed="rId3"/>
          <a:srcRect/>
          <a:stretch>
            <a:fillRect/>
          </a:stretch>
        </p:blipFill>
        <p:spPr bwMode="auto">
          <a:xfrm>
            <a:off x="1760826" y="1273324"/>
            <a:ext cx="5622349" cy="374441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第一版的经验和教训</a:t>
            </a:r>
            <a:endParaRPr lang="zh-CN" altLang="en-US" dirty="0"/>
          </a:p>
        </p:txBody>
      </p:sp>
      <p:sp>
        <p:nvSpPr>
          <p:cNvPr id="3" name="内容占位符 2"/>
          <p:cNvSpPr>
            <a:spLocks noGrp="1"/>
          </p:cNvSpPr>
          <p:nvPr>
            <p:ph idx="1"/>
          </p:nvPr>
        </p:nvSpPr>
        <p:spPr/>
        <p:txBody>
          <a:bodyPr/>
          <a:lstStyle/>
          <a:p>
            <a:r>
              <a:rPr lang="zh-CN" altLang="en-US" dirty="0" smtClean="0"/>
              <a:t>经验</a:t>
            </a:r>
            <a:endParaRPr lang="en-US" altLang="zh-CN" dirty="0" smtClean="0"/>
          </a:p>
          <a:p>
            <a:pPr lvl="1"/>
            <a:r>
              <a:rPr lang="zh-CN" altLang="en-US" dirty="0" smtClean="0"/>
              <a:t>采用开放成熟的第三方部件的好处</a:t>
            </a:r>
            <a:endParaRPr lang="en-US" altLang="zh-CN" dirty="0" smtClean="0"/>
          </a:p>
          <a:p>
            <a:pPr lvl="1"/>
            <a:r>
              <a:rPr lang="zh-CN" altLang="en-US" dirty="0" smtClean="0"/>
              <a:t>开放的平台，方便用户扩展</a:t>
            </a:r>
            <a:endParaRPr lang="en-US" altLang="zh-CN" dirty="0" smtClean="0"/>
          </a:p>
          <a:p>
            <a:pPr lvl="1"/>
            <a:r>
              <a:rPr lang="zh-CN" altLang="en-US" dirty="0" smtClean="0"/>
              <a:t>热部署和升级对不停机维护的意义</a:t>
            </a:r>
            <a:endParaRPr lang="en-US" altLang="zh-CN" dirty="0" smtClean="0"/>
          </a:p>
          <a:p>
            <a:pPr lvl="1"/>
            <a:r>
              <a:rPr lang="zh-CN" altLang="en-US" dirty="0" smtClean="0"/>
              <a:t>容错系统设计的重要性</a:t>
            </a:r>
            <a:endParaRPr lang="en-US" altLang="zh-CN" dirty="0" smtClean="0"/>
          </a:p>
          <a:p>
            <a:r>
              <a:rPr lang="zh-CN" altLang="en-US" dirty="0" smtClean="0"/>
              <a:t>教训</a:t>
            </a:r>
            <a:endParaRPr lang="en-US" altLang="zh-CN" dirty="0" smtClean="0"/>
          </a:p>
          <a:p>
            <a:pPr lvl="1"/>
            <a:r>
              <a:rPr lang="zh-CN" altLang="en-US" dirty="0" smtClean="0"/>
              <a:t>保持和</a:t>
            </a:r>
            <a:r>
              <a:rPr lang="en-US" altLang="zh-CN" dirty="0" err="1" smtClean="0"/>
              <a:t>MySQL</a:t>
            </a:r>
            <a:r>
              <a:rPr lang="zh-CN" altLang="en-US" dirty="0" smtClean="0"/>
              <a:t>的绝对兼容的重要性</a:t>
            </a:r>
            <a:endParaRPr lang="en-US" altLang="zh-CN" dirty="0" smtClean="0"/>
          </a:p>
          <a:p>
            <a:pPr lvl="1"/>
            <a:r>
              <a:rPr lang="zh-CN" altLang="en-US" dirty="0" smtClean="0"/>
              <a:t>数据访问主路径必须短且稳定</a:t>
            </a:r>
            <a:endParaRPr lang="en-US" dirty="0" smtClean="0"/>
          </a:p>
          <a:p>
            <a:pPr lvl="1"/>
            <a:r>
              <a:rPr lang="en-US" dirty="0" smtClean="0"/>
              <a:t>proxy </a:t>
            </a:r>
            <a:r>
              <a:rPr lang="zh-CN" altLang="en-US" dirty="0" smtClean="0"/>
              <a:t>性能、稳定性和成本的关系</a:t>
            </a:r>
            <a:endParaRPr lang="en-US" altLang="zh-CN" dirty="0" smtClean="0"/>
          </a:p>
          <a:p>
            <a:pPr lvl="1"/>
            <a:r>
              <a:rPr lang="zh-CN" altLang="en-US" dirty="0" smtClean="0"/>
              <a:t>日志实时收集和处理的难度</a:t>
            </a:r>
            <a:endParaRPr lang="en-US" altLang="zh-CN" dirty="0" smtClean="0"/>
          </a:p>
          <a:p>
            <a:pPr lvl="1"/>
            <a:r>
              <a:rPr lang="zh-CN" altLang="en-US" dirty="0" smtClean="0"/>
              <a:t>系统各部件部署的粒度，减少系统升级带来不良影响</a:t>
            </a:r>
            <a:endParaRPr lang="en-US" altLang="zh-CN" dirty="0" smtClean="0"/>
          </a:p>
          <a:p>
            <a:pPr lvl="1"/>
            <a:endParaRPr lang="en-US" altLang="zh-CN" dirty="0" smtClean="0"/>
          </a:p>
          <a:p>
            <a:pPr lvl="1"/>
            <a:endParaRPr lang="en-US" altLang="zh-CN" dirty="0" smtClean="0"/>
          </a:p>
          <a:p>
            <a:pPr lvl="1"/>
            <a:endParaRPr lang="zh-CN" alt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平台架构第二版</a:t>
            </a:r>
            <a:endParaRPr lang="zh-CN" altLang="en-US" dirty="0"/>
          </a:p>
        </p:txBody>
      </p:sp>
      <p:pic>
        <p:nvPicPr>
          <p:cNvPr id="2050" name="Picture 2" descr="绘图3"/>
          <p:cNvPicPr>
            <a:picLocks noChangeAspect="1" noChangeArrowheads="1"/>
          </p:cNvPicPr>
          <p:nvPr/>
        </p:nvPicPr>
        <p:blipFill>
          <a:blip r:embed="rId3"/>
          <a:srcRect/>
          <a:stretch>
            <a:fillRect/>
          </a:stretch>
        </p:blipFill>
        <p:spPr bwMode="auto">
          <a:xfrm>
            <a:off x="1794322" y="1219937"/>
            <a:ext cx="5555357" cy="380737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平台特性</a:t>
            </a:r>
            <a:endParaRPr lang="zh-CN" altLang="en-US" dirty="0"/>
          </a:p>
        </p:txBody>
      </p:sp>
      <p:sp>
        <p:nvSpPr>
          <p:cNvPr id="3" name="内容占位符 2"/>
          <p:cNvSpPr>
            <a:spLocks noGrp="1"/>
          </p:cNvSpPr>
          <p:nvPr>
            <p:ph idx="1"/>
          </p:nvPr>
        </p:nvSpPr>
        <p:spPr/>
        <p:txBody>
          <a:bodyPr/>
          <a:lstStyle/>
          <a:p>
            <a:r>
              <a:rPr lang="zh-CN" altLang="en-US" dirty="0" smtClean="0"/>
              <a:t>平台足够稳定，支持热升级</a:t>
            </a:r>
          </a:p>
          <a:p>
            <a:r>
              <a:rPr lang="zh-CN" altLang="en-US" dirty="0" smtClean="0"/>
              <a:t>支持几千台物理机规模，</a:t>
            </a:r>
            <a:endParaRPr lang="en-US" altLang="zh-CN" dirty="0" smtClean="0"/>
          </a:p>
          <a:p>
            <a:r>
              <a:rPr lang="zh-CN" altLang="en-US" dirty="0" smtClean="0"/>
              <a:t>以对用户透明的形式提供主从热备、数据备份、迁移、容灾、读写分离、分库分表功能</a:t>
            </a:r>
            <a:endParaRPr lang="en-US" altLang="zh-CN" dirty="0" smtClean="0"/>
          </a:p>
          <a:p>
            <a:r>
              <a:rPr lang="zh-CN" altLang="en-US" dirty="0" smtClean="0"/>
              <a:t>资源隔离，按需分配和限制</a:t>
            </a:r>
            <a:r>
              <a:rPr lang="en-US" dirty="0" smtClean="0"/>
              <a:t>CPU</a:t>
            </a:r>
            <a:r>
              <a:rPr lang="zh-CN" altLang="en-US" dirty="0" smtClean="0"/>
              <a:t>、内存和</a:t>
            </a:r>
            <a:r>
              <a:rPr lang="en-US" dirty="0" smtClean="0"/>
              <a:t>IO</a:t>
            </a:r>
            <a:r>
              <a:rPr lang="zh-CN" altLang="en-US" dirty="0" smtClean="0"/>
              <a:t>资源</a:t>
            </a:r>
            <a:endParaRPr lang="en-US" altLang="zh-CN" dirty="0" smtClean="0"/>
          </a:p>
          <a:p>
            <a:r>
              <a:rPr lang="zh-CN" altLang="en-US" dirty="0" smtClean="0"/>
              <a:t>不影响提供数据服务的前提下根据用户业务的发展动态的扩容和缩容</a:t>
            </a:r>
            <a:endParaRPr lang="en-US" altLang="zh-CN" dirty="0" smtClean="0"/>
          </a:p>
          <a:p>
            <a:r>
              <a:rPr lang="zh-CN" altLang="en-US" dirty="0" smtClean="0"/>
              <a:t>屏蔽数据节点不同的软硬件差异</a:t>
            </a:r>
            <a:endParaRPr lang="en-US" altLang="zh-CN" dirty="0" smtClean="0"/>
          </a:p>
          <a:p>
            <a:pPr>
              <a:buNone/>
            </a:pPr>
            <a:endParaRPr lang="zh-CN" alt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平台概况</a:t>
            </a:r>
            <a:endParaRPr lang="zh-CN" altLang="en-US" dirty="0"/>
          </a:p>
        </p:txBody>
      </p:sp>
      <p:sp>
        <p:nvSpPr>
          <p:cNvPr id="3" name="内容占位符 2"/>
          <p:cNvSpPr>
            <a:spLocks noGrp="1"/>
          </p:cNvSpPr>
          <p:nvPr>
            <p:ph idx="1"/>
          </p:nvPr>
        </p:nvSpPr>
        <p:spPr/>
        <p:txBody>
          <a:bodyPr/>
          <a:lstStyle/>
          <a:p>
            <a:r>
              <a:rPr lang="zh-CN" altLang="en-US" dirty="0" smtClean="0"/>
              <a:t>稳定性生产系统验证过</a:t>
            </a:r>
            <a:endParaRPr lang="en-US" altLang="zh-CN" dirty="0" smtClean="0"/>
          </a:p>
          <a:p>
            <a:r>
              <a:rPr lang="zh-CN" altLang="en-US" dirty="0" smtClean="0"/>
              <a:t>依赖的开源组件：</a:t>
            </a:r>
            <a:r>
              <a:rPr lang="en-US" dirty="0" err="1" smtClean="0"/>
              <a:t>Mnesia</a:t>
            </a:r>
            <a:r>
              <a:rPr lang="zh-CN" altLang="en-US" dirty="0" smtClean="0"/>
              <a:t>、</a:t>
            </a:r>
            <a:r>
              <a:rPr lang="en-US" dirty="0" err="1" smtClean="0"/>
              <a:t>Lvs</a:t>
            </a:r>
            <a:r>
              <a:rPr lang="zh-CN" altLang="en-US" dirty="0" smtClean="0"/>
              <a:t>、</a:t>
            </a:r>
            <a:r>
              <a:rPr lang="en-US" dirty="0" err="1" smtClean="0"/>
              <a:t>RabbitMQ</a:t>
            </a:r>
            <a:r>
              <a:rPr lang="zh-CN" altLang="en-US" dirty="0" smtClean="0"/>
              <a:t>、</a:t>
            </a:r>
            <a:r>
              <a:rPr lang="en-US" dirty="0" err="1" smtClean="0"/>
              <a:t>ZooKeeper</a:t>
            </a:r>
            <a:endParaRPr lang="en-US" dirty="0" smtClean="0"/>
          </a:p>
          <a:p>
            <a:r>
              <a:rPr lang="zh-CN" altLang="en-US" dirty="0" smtClean="0"/>
              <a:t>代码规模</a:t>
            </a:r>
            <a:endParaRPr lang="en-US" altLang="zh-CN" dirty="0" smtClean="0"/>
          </a:p>
          <a:p>
            <a:pPr lvl="1"/>
            <a:r>
              <a:rPr lang="zh-CN" altLang="en-US" dirty="0" smtClean="0"/>
              <a:t>核心使用以高性能、健壮以及可伸缩性出名的</a:t>
            </a:r>
            <a:r>
              <a:rPr lang="en-US" altLang="zh-CN" dirty="0" err="1" smtClean="0"/>
              <a:t>Erlang</a:t>
            </a:r>
            <a:r>
              <a:rPr lang="zh-CN" altLang="en-US" dirty="0" smtClean="0"/>
              <a:t>语言开发</a:t>
            </a:r>
          </a:p>
          <a:p>
            <a:pPr lvl="1"/>
            <a:r>
              <a:rPr lang="en-US" altLang="zh-CN" dirty="0" smtClean="0"/>
              <a:t>5</a:t>
            </a:r>
            <a:r>
              <a:rPr lang="zh-CN" altLang="en-US" dirty="0" smtClean="0"/>
              <a:t>万行</a:t>
            </a:r>
            <a:r>
              <a:rPr lang="en-US" altLang="zh-CN" dirty="0" err="1" smtClean="0"/>
              <a:t>Erlang</a:t>
            </a:r>
            <a:r>
              <a:rPr lang="zh-CN" altLang="en-US" dirty="0" smtClean="0"/>
              <a:t>代码，</a:t>
            </a:r>
            <a:r>
              <a:rPr lang="en-US" altLang="zh-CN" dirty="0" smtClean="0"/>
              <a:t>3</a:t>
            </a:r>
            <a:r>
              <a:rPr lang="zh-CN" altLang="en-US" dirty="0" smtClean="0"/>
              <a:t>万</a:t>
            </a:r>
            <a:r>
              <a:rPr lang="en-US" altLang="zh-CN" dirty="0" smtClean="0"/>
              <a:t>c</a:t>
            </a:r>
            <a:r>
              <a:rPr lang="zh-CN" altLang="en-US" dirty="0" smtClean="0"/>
              <a:t>代码，</a:t>
            </a:r>
            <a:r>
              <a:rPr lang="en-US" altLang="zh-CN" dirty="0" smtClean="0"/>
              <a:t>2</a:t>
            </a:r>
            <a:r>
              <a:rPr lang="zh-CN" altLang="en-US" dirty="0" smtClean="0"/>
              <a:t>万其他代码</a:t>
            </a:r>
          </a:p>
          <a:p>
            <a:pPr lvl="1"/>
            <a:r>
              <a:rPr lang="zh-CN" altLang="en-US" dirty="0" smtClean="0"/>
              <a:t>六人团队，历时</a:t>
            </a:r>
            <a:r>
              <a:rPr lang="en-US" altLang="zh-CN" dirty="0" smtClean="0"/>
              <a:t>1</a:t>
            </a:r>
            <a:r>
              <a:rPr lang="zh-CN" altLang="en-US" dirty="0" smtClean="0"/>
              <a:t>年</a:t>
            </a:r>
          </a:p>
        </p:txBody>
      </p:sp>
      <p:pic>
        <p:nvPicPr>
          <p:cNvPr id="4" name="图片 3" descr="cloud_tmall_com.JPG"/>
          <p:cNvPicPr>
            <a:picLocks noChangeAspect="1"/>
          </p:cNvPicPr>
          <p:nvPr/>
        </p:nvPicPr>
        <p:blipFill>
          <a:blip r:embed="rId3" cstate="print"/>
          <a:stretch>
            <a:fillRect/>
          </a:stretch>
        </p:blipFill>
        <p:spPr>
          <a:xfrm>
            <a:off x="7668344" y="1201316"/>
            <a:ext cx="1044214" cy="940668"/>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为什么要用</a:t>
            </a:r>
            <a:r>
              <a:rPr lang="en-US" altLang="zh-CN" dirty="0" err="1" smtClean="0"/>
              <a:t>Erlang</a:t>
            </a:r>
            <a:r>
              <a:rPr lang="zh-CN" altLang="en-US" dirty="0" smtClean="0"/>
              <a:t>实现</a:t>
            </a:r>
            <a:endParaRPr lang="zh-CN" altLang="en-US" dirty="0"/>
          </a:p>
        </p:txBody>
      </p:sp>
      <p:sp>
        <p:nvSpPr>
          <p:cNvPr id="3" name="内容占位符 2"/>
          <p:cNvSpPr>
            <a:spLocks noGrp="1"/>
          </p:cNvSpPr>
          <p:nvPr>
            <p:ph idx="1"/>
          </p:nvPr>
        </p:nvSpPr>
        <p:spPr/>
        <p:txBody>
          <a:bodyPr/>
          <a:lstStyle/>
          <a:p>
            <a:r>
              <a:rPr lang="zh-CN" altLang="en-US" dirty="0" smtClean="0"/>
              <a:t>高并发</a:t>
            </a:r>
            <a:r>
              <a:rPr lang="en-US" altLang="zh-CN" dirty="0" smtClean="0"/>
              <a:t>,</a:t>
            </a:r>
            <a:r>
              <a:rPr lang="zh-CN" altLang="en-US" dirty="0" smtClean="0"/>
              <a:t>高性能</a:t>
            </a:r>
            <a:r>
              <a:rPr lang="en-US" altLang="zh-CN" dirty="0" smtClean="0"/>
              <a:t>,</a:t>
            </a:r>
            <a:r>
              <a:rPr lang="zh-CN" altLang="en-US" dirty="0" smtClean="0"/>
              <a:t>集群易扩展</a:t>
            </a:r>
          </a:p>
          <a:p>
            <a:r>
              <a:rPr lang="zh-CN" altLang="en-US" dirty="0" smtClean="0"/>
              <a:t>时间检验的高可靠</a:t>
            </a:r>
          </a:p>
          <a:p>
            <a:r>
              <a:rPr lang="zh-CN" altLang="en-US" dirty="0" smtClean="0"/>
              <a:t>强大的管理功能</a:t>
            </a:r>
            <a:r>
              <a:rPr lang="en-US" altLang="zh-CN" dirty="0" smtClean="0"/>
              <a:t>,</a:t>
            </a:r>
            <a:r>
              <a:rPr lang="zh-CN" altLang="en-US" dirty="0" smtClean="0"/>
              <a:t>方便的问题定位支持</a:t>
            </a:r>
            <a:endParaRPr lang="en-US" altLang="zh-CN" dirty="0" smtClean="0"/>
          </a:p>
          <a:p>
            <a:r>
              <a:rPr lang="zh-CN" altLang="en-US" dirty="0" smtClean="0"/>
              <a:t>强大的交互性</a:t>
            </a:r>
            <a:r>
              <a:rPr lang="en-US" altLang="zh-CN" dirty="0" smtClean="0"/>
              <a:t>, </a:t>
            </a:r>
            <a:r>
              <a:rPr lang="zh-CN" altLang="en-US" dirty="0" smtClean="0"/>
              <a:t>与其他系统整合能力</a:t>
            </a:r>
            <a:endParaRPr lang="en-US" altLang="zh-CN" dirty="0" smtClean="0"/>
          </a:p>
          <a:p>
            <a:endParaRPr lang="zh-CN" altLang="en-US" dirty="0"/>
          </a:p>
        </p:txBody>
      </p:sp>
      <p:pic>
        <p:nvPicPr>
          <p:cNvPr id="4" name="Picture 4"/>
          <p:cNvPicPr>
            <a:picLocks noChangeAspect="1" noChangeArrowheads="1"/>
          </p:cNvPicPr>
          <p:nvPr/>
        </p:nvPicPr>
        <p:blipFill>
          <a:blip r:embed="rId3"/>
          <a:srcRect/>
          <a:stretch>
            <a:fillRect/>
          </a:stretch>
        </p:blipFill>
        <p:spPr bwMode="auto">
          <a:xfrm>
            <a:off x="539552" y="2641476"/>
            <a:ext cx="4265089" cy="2880320"/>
          </a:xfrm>
          <a:prstGeom prst="rect">
            <a:avLst/>
          </a:prstGeom>
          <a:noFill/>
          <a:ln w="9525">
            <a:noFill/>
            <a:miter lim="800000"/>
            <a:headEnd/>
            <a:tailEnd/>
          </a:ln>
          <a:effectLst/>
        </p:spPr>
      </p:pic>
      <p:pic>
        <p:nvPicPr>
          <p:cNvPr id="5" name="图片 4" descr="erlanglogo.jpg"/>
          <p:cNvPicPr>
            <a:picLocks noChangeAspect="1"/>
          </p:cNvPicPr>
          <p:nvPr/>
        </p:nvPicPr>
        <p:blipFill>
          <a:blip r:embed="rId4" cstate="print"/>
          <a:stretch>
            <a:fillRect/>
          </a:stretch>
        </p:blipFill>
        <p:spPr>
          <a:xfrm>
            <a:off x="5724128" y="1201316"/>
            <a:ext cx="1271161" cy="1080119"/>
          </a:xfrm>
          <a:prstGeom prst="rect">
            <a:avLst/>
          </a:prstGeom>
        </p:spPr>
      </p:pic>
      <p:pic>
        <p:nvPicPr>
          <p:cNvPr id="6" name="图片 5" descr="chicago-boss.png"/>
          <p:cNvPicPr>
            <a:picLocks noChangeAspect="1"/>
          </p:cNvPicPr>
          <p:nvPr/>
        </p:nvPicPr>
        <p:blipFill>
          <a:blip r:embed="rId5"/>
          <a:stretch>
            <a:fillRect/>
          </a:stretch>
        </p:blipFill>
        <p:spPr>
          <a:xfrm>
            <a:off x="5652120" y="2425452"/>
            <a:ext cx="1515848" cy="1601115"/>
          </a:xfrm>
          <a:prstGeom prst="rect">
            <a:avLst/>
          </a:prstGeom>
        </p:spPr>
      </p:pic>
      <p:pic>
        <p:nvPicPr>
          <p:cNvPr id="9" name="Picture 6"/>
          <p:cNvPicPr>
            <a:picLocks noChangeAspect="1" noChangeArrowheads="1"/>
          </p:cNvPicPr>
          <p:nvPr/>
        </p:nvPicPr>
        <p:blipFill>
          <a:blip r:embed="rId6"/>
          <a:srcRect/>
          <a:stretch>
            <a:fillRect/>
          </a:stretch>
        </p:blipFill>
        <p:spPr bwMode="auto">
          <a:xfrm>
            <a:off x="7236296" y="1129308"/>
            <a:ext cx="1490662" cy="1482725"/>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3"/>
          <a:srcRect/>
          <a:stretch>
            <a:fillRect/>
          </a:stretch>
        </p:blipFill>
        <p:spPr bwMode="auto">
          <a:xfrm>
            <a:off x="3491880" y="49188"/>
            <a:ext cx="3672408" cy="4928815"/>
          </a:xfrm>
          <a:prstGeom prst="rect">
            <a:avLst/>
          </a:prstGeom>
          <a:noFill/>
        </p:spPr>
      </p:pic>
      <p:pic>
        <p:nvPicPr>
          <p:cNvPr id="9" name="Picture 5"/>
          <p:cNvPicPr>
            <a:picLocks noChangeAspect="1" noChangeArrowheads="1"/>
          </p:cNvPicPr>
          <p:nvPr/>
        </p:nvPicPr>
        <p:blipFill>
          <a:blip r:embed="rId4"/>
          <a:srcRect/>
          <a:stretch>
            <a:fillRect/>
          </a:stretch>
        </p:blipFill>
        <p:spPr bwMode="auto">
          <a:xfrm>
            <a:off x="827584" y="2281436"/>
            <a:ext cx="2339751" cy="330522"/>
          </a:xfrm>
          <a:prstGeom prst="rect">
            <a:avLst/>
          </a:prstGeom>
          <a:noFill/>
        </p:spPr>
      </p:pic>
      <p:sp>
        <p:nvSpPr>
          <p:cNvPr id="11" name="TextBox 10"/>
          <p:cNvSpPr txBox="1"/>
          <p:nvPr/>
        </p:nvSpPr>
        <p:spPr>
          <a:xfrm>
            <a:off x="3707904" y="1345332"/>
            <a:ext cx="3816424" cy="2677656"/>
          </a:xfrm>
          <a:prstGeom prst="rect">
            <a:avLst/>
          </a:prstGeom>
          <a:noFill/>
        </p:spPr>
        <p:txBody>
          <a:bodyPr wrap="square" rtlCol="0">
            <a:spAutoFit/>
          </a:bodyPr>
          <a:lstStyle/>
          <a:p>
            <a:r>
              <a:rPr lang="zh-CN" altLang="en-US" sz="2800" dirty="0" smtClean="0">
                <a:latin typeface="+mj-ea"/>
                <a:ea typeface="+mj-ea"/>
              </a:rPr>
              <a:t>平台挑战和设计原则</a:t>
            </a:r>
            <a:endParaRPr lang="en-US" altLang="zh-CN" sz="2800" dirty="0" smtClean="0">
              <a:latin typeface="+mj-ea"/>
              <a:ea typeface="+mj-ea"/>
            </a:endParaRPr>
          </a:p>
          <a:p>
            <a:r>
              <a:rPr lang="zh-CN" altLang="en-US" sz="2800" dirty="0" smtClean="0">
                <a:latin typeface="+mj-ea"/>
                <a:ea typeface="+mj-ea"/>
              </a:rPr>
              <a:t>平台架构</a:t>
            </a:r>
            <a:endParaRPr lang="en-US" altLang="zh-CN" sz="2800" dirty="0" smtClean="0">
              <a:latin typeface="+mj-ea"/>
              <a:ea typeface="+mj-ea"/>
            </a:endParaRPr>
          </a:p>
          <a:p>
            <a:r>
              <a:rPr lang="zh-CN" altLang="en-US" sz="2800" dirty="0" smtClean="0">
                <a:solidFill>
                  <a:srgbClr val="FFC000"/>
                </a:solidFill>
                <a:latin typeface="+mj-ea"/>
                <a:ea typeface="+mj-ea"/>
              </a:rPr>
              <a:t>平台核心部件</a:t>
            </a:r>
            <a:endParaRPr lang="en-US" altLang="zh-CN" sz="2800" dirty="0" smtClean="0">
              <a:solidFill>
                <a:srgbClr val="FFC000"/>
              </a:solidFill>
              <a:latin typeface="+mj-ea"/>
              <a:ea typeface="+mj-ea"/>
            </a:endParaRPr>
          </a:p>
          <a:p>
            <a:r>
              <a:rPr lang="zh-CN" altLang="en-US" sz="2800" dirty="0" smtClean="0">
                <a:latin typeface="+mj-ea"/>
                <a:ea typeface="+mj-ea"/>
              </a:rPr>
              <a:t>讨论</a:t>
            </a:r>
            <a:endParaRPr lang="en-US" altLang="zh-CN" sz="2800" dirty="0" smtClean="0">
              <a:latin typeface="+mj-ea"/>
              <a:ea typeface="+mj-ea"/>
            </a:endParaRPr>
          </a:p>
          <a:p>
            <a:endParaRPr lang="en-US" altLang="zh-CN" sz="2800" dirty="0" smtClean="0">
              <a:latin typeface="+mj-ea"/>
              <a:ea typeface="+mj-ea"/>
            </a:endParaRPr>
          </a:p>
          <a:p>
            <a:endParaRPr lang="zh-CN" altLang="en-US" sz="2800" dirty="0">
              <a:latin typeface="+mj-ea"/>
              <a:ea typeface="+mj-ea"/>
            </a:endParaRPr>
          </a:p>
        </p:txBody>
      </p:sp>
    </p:spTree>
    <p:extLst>
      <p:ext uri="{BB962C8B-B14F-4D97-AF65-F5344CB8AC3E}">
        <p14:creationId xmlns:p14="http://schemas.microsoft.com/office/powerpoint/2010/main" xmlns="" val="297840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创建</a:t>
            </a:r>
            <a:r>
              <a:rPr lang="zh-CN" altLang="en-US" dirty="0" smtClean="0"/>
              <a:t>数据库实例流程</a:t>
            </a:r>
            <a:endParaRPr lang="zh-CN" altLang="en-US" dirty="0"/>
          </a:p>
        </p:txBody>
      </p:sp>
      <p:pic>
        <p:nvPicPr>
          <p:cNvPr id="1026" name="Picture 2" descr="C:\Users\chuba.yf\Documents\My WangWang\create_instance.png"/>
          <p:cNvPicPr>
            <a:picLocks noChangeAspect="1" noChangeArrowheads="1"/>
          </p:cNvPicPr>
          <p:nvPr/>
        </p:nvPicPr>
        <p:blipFill>
          <a:blip r:embed="rId3"/>
          <a:srcRect/>
          <a:stretch>
            <a:fillRect/>
          </a:stretch>
        </p:blipFill>
        <p:spPr bwMode="auto">
          <a:xfrm>
            <a:off x="1704182" y="1633364"/>
            <a:ext cx="5735637" cy="3248025"/>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数据主路径流程</a:t>
            </a:r>
            <a:endParaRPr lang="zh-CN" altLang="en-US" dirty="0"/>
          </a:p>
        </p:txBody>
      </p:sp>
      <p:pic>
        <p:nvPicPr>
          <p:cNvPr id="2050" name="Picture 2" descr="C:\Users\chuba.yf\Documents\My WangWang\proxy.png"/>
          <p:cNvPicPr>
            <a:picLocks noChangeAspect="1" noChangeArrowheads="1"/>
          </p:cNvPicPr>
          <p:nvPr/>
        </p:nvPicPr>
        <p:blipFill>
          <a:blip r:embed="rId3"/>
          <a:srcRect/>
          <a:stretch>
            <a:fillRect/>
          </a:stretch>
        </p:blipFill>
        <p:spPr bwMode="auto">
          <a:xfrm>
            <a:off x="1685132" y="1633364"/>
            <a:ext cx="5773737" cy="283845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LVS</a:t>
            </a:r>
            <a:endParaRPr lang="zh-CN" altLang="en-US" dirty="0"/>
          </a:p>
        </p:txBody>
      </p:sp>
      <p:sp>
        <p:nvSpPr>
          <p:cNvPr id="3" name="内容占位符 2"/>
          <p:cNvSpPr>
            <a:spLocks noGrp="1"/>
          </p:cNvSpPr>
          <p:nvPr>
            <p:ph idx="1"/>
          </p:nvPr>
        </p:nvSpPr>
        <p:spPr/>
        <p:txBody>
          <a:bodyPr/>
          <a:lstStyle/>
          <a:p>
            <a:r>
              <a:rPr lang="zh-CN" altLang="en-US" dirty="0" smtClean="0"/>
              <a:t>安全隔离</a:t>
            </a:r>
            <a:endParaRPr lang="en-US" altLang="zh-CN" dirty="0" smtClean="0"/>
          </a:p>
          <a:p>
            <a:r>
              <a:rPr lang="en-US" altLang="zh-CN" dirty="0" smtClean="0"/>
              <a:t>L4</a:t>
            </a:r>
            <a:r>
              <a:rPr lang="zh-CN" altLang="en-US" dirty="0" smtClean="0"/>
              <a:t>流量切割，实现负载均衡</a:t>
            </a:r>
            <a:endParaRPr lang="en-US" altLang="zh-CN" dirty="0" smtClean="0"/>
          </a:p>
          <a:p>
            <a:r>
              <a:rPr lang="en-US" altLang="zh-CN" dirty="0" smtClean="0"/>
              <a:t>Proxy</a:t>
            </a:r>
            <a:r>
              <a:rPr lang="zh-CN" altLang="en-US" dirty="0" smtClean="0"/>
              <a:t>故障自动转移</a:t>
            </a:r>
            <a:endParaRPr lang="en-US" altLang="zh-CN" dirty="0" smtClean="0"/>
          </a:p>
          <a:p>
            <a:endParaRPr lang="zh-CN" altLang="en-US" dirty="0"/>
          </a:p>
        </p:txBody>
      </p:sp>
      <p:pic>
        <p:nvPicPr>
          <p:cNvPr id="5" name="图片 4" descr="lvs_logo.jpg"/>
          <p:cNvPicPr>
            <a:picLocks noChangeAspect="1"/>
          </p:cNvPicPr>
          <p:nvPr/>
        </p:nvPicPr>
        <p:blipFill>
          <a:blip r:embed="rId3"/>
          <a:stretch>
            <a:fillRect/>
          </a:stretch>
        </p:blipFill>
        <p:spPr>
          <a:xfrm>
            <a:off x="7164288" y="1201316"/>
            <a:ext cx="1584176" cy="1584176"/>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err="1" smtClean="0"/>
              <a:t>ZooKeeper</a:t>
            </a:r>
            <a:r>
              <a:rPr lang="zh-CN" altLang="en-US" dirty="0" smtClean="0"/>
              <a:t/>
            </a:r>
            <a:br>
              <a:rPr lang="zh-CN" altLang="en-US" dirty="0" smtClean="0"/>
            </a:br>
            <a:endParaRPr lang="zh-CN" altLang="en-US" dirty="0"/>
          </a:p>
        </p:txBody>
      </p:sp>
      <p:sp>
        <p:nvSpPr>
          <p:cNvPr id="3" name="内容占位符 2"/>
          <p:cNvSpPr>
            <a:spLocks noGrp="1"/>
          </p:cNvSpPr>
          <p:nvPr>
            <p:ph idx="1"/>
          </p:nvPr>
        </p:nvSpPr>
        <p:spPr/>
        <p:txBody>
          <a:bodyPr/>
          <a:lstStyle/>
          <a:p>
            <a:r>
              <a:rPr lang="zh-CN" altLang="en-US" dirty="0" smtClean="0"/>
              <a:t>作为配置服务器</a:t>
            </a:r>
            <a:endParaRPr lang="en-US" altLang="zh-CN" dirty="0" smtClean="0"/>
          </a:p>
          <a:p>
            <a:r>
              <a:rPr lang="zh-CN" altLang="en-US" dirty="0" smtClean="0"/>
              <a:t>提供分布式锁</a:t>
            </a:r>
            <a:endParaRPr lang="en-US" altLang="zh-CN" dirty="0" smtClean="0"/>
          </a:p>
          <a:p>
            <a:r>
              <a:rPr lang="en-US" altLang="zh-CN" dirty="0" err="1" smtClean="0"/>
              <a:t>MySQL</a:t>
            </a:r>
            <a:r>
              <a:rPr lang="zh-CN" altLang="en-US" dirty="0" smtClean="0"/>
              <a:t>插件监控所有实例的可用性</a:t>
            </a:r>
            <a:endParaRPr lang="zh-CN" altLang="en-US" dirty="0"/>
          </a:p>
        </p:txBody>
      </p:sp>
      <p:pic>
        <p:nvPicPr>
          <p:cNvPr id="4" name="图片 3" descr="zookeeper_small.gif"/>
          <p:cNvPicPr>
            <a:picLocks noChangeAspect="1"/>
          </p:cNvPicPr>
          <p:nvPr/>
        </p:nvPicPr>
        <p:blipFill>
          <a:blip r:embed="rId3"/>
          <a:stretch>
            <a:fillRect/>
          </a:stretch>
        </p:blipFill>
        <p:spPr>
          <a:xfrm>
            <a:off x="7884368" y="1201316"/>
            <a:ext cx="752475" cy="1066800"/>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err="1" smtClean="0"/>
              <a:t>RabbitMQ</a:t>
            </a:r>
            <a:endParaRPr lang="zh-CN" altLang="en-US" dirty="0"/>
          </a:p>
        </p:txBody>
      </p:sp>
      <p:sp>
        <p:nvSpPr>
          <p:cNvPr id="3" name="内容占位符 2"/>
          <p:cNvSpPr>
            <a:spLocks noGrp="1"/>
          </p:cNvSpPr>
          <p:nvPr>
            <p:ph idx="1"/>
          </p:nvPr>
        </p:nvSpPr>
        <p:spPr/>
        <p:txBody>
          <a:bodyPr/>
          <a:lstStyle/>
          <a:p>
            <a:r>
              <a:rPr lang="en-US" altLang="zh-CN" dirty="0" err="1" smtClean="0"/>
              <a:t>Erlang</a:t>
            </a:r>
            <a:r>
              <a:rPr lang="zh-CN" altLang="en-US" dirty="0" smtClean="0"/>
              <a:t>消息机制与</a:t>
            </a:r>
            <a:r>
              <a:rPr lang="en-US" altLang="zh-CN" dirty="0" smtClean="0"/>
              <a:t>AMQP</a:t>
            </a:r>
            <a:r>
              <a:rPr lang="zh-CN" altLang="en-US" dirty="0" smtClean="0"/>
              <a:t>极度吻合</a:t>
            </a:r>
            <a:endParaRPr lang="en-US" altLang="zh-CN" dirty="0" smtClean="0"/>
          </a:p>
          <a:p>
            <a:r>
              <a:rPr lang="zh-CN" altLang="en-US" dirty="0" smtClean="0"/>
              <a:t>系统中各节点间的可靠通信（不包括</a:t>
            </a:r>
            <a:r>
              <a:rPr lang="en-US" dirty="0" smtClean="0"/>
              <a:t>SQL</a:t>
            </a:r>
            <a:r>
              <a:rPr lang="zh-CN" altLang="en-US" dirty="0" smtClean="0"/>
              <a:t>查询、日志等大数据流的传输）</a:t>
            </a:r>
            <a:endParaRPr lang="en-US" altLang="zh-CN" dirty="0" smtClean="0"/>
          </a:p>
          <a:p>
            <a:r>
              <a:rPr lang="zh-CN" altLang="en-US" dirty="0" smtClean="0"/>
              <a:t>系统各部件广播服务</a:t>
            </a:r>
            <a:endParaRPr lang="en-US" altLang="zh-CN" dirty="0" smtClean="0"/>
          </a:p>
          <a:p>
            <a:r>
              <a:rPr lang="zh-CN" altLang="en-US" dirty="0" smtClean="0"/>
              <a:t>标准的</a:t>
            </a:r>
            <a:r>
              <a:rPr lang="en-US" altLang="zh-CN" dirty="0" smtClean="0"/>
              <a:t>AMQP</a:t>
            </a:r>
            <a:r>
              <a:rPr lang="zh-CN" altLang="en-US" dirty="0" smtClean="0"/>
              <a:t>协议，方便第三方对接和扩展</a:t>
            </a:r>
            <a:endParaRPr lang="en-US" altLang="zh-CN" dirty="0" smtClean="0"/>
          </a:p>
          <a:p>
            <a:r>
              <a:rPr lang="zh-CN" altLang="en-US" dirty="0" smtClean="0"/>
              <a:t>工作流方式消息流动，方便监控</a:t>
            </a:r>
            <a:endParaRPr lang="zh-CN" altLang="en-US" dirty="0"/>
          </a:p>
        </p:txBody>
      </p:sp>
      <p:pic>
        <p:nvPicPr>
          <p:cNvPr id="4" name="图片 3" descr="rabbitmq_logo_strap.png"/>
          <p:cNvPicPr>
            <a:picLocks noChangeAspect="1"/>
          </p:cNvPicPr>
          <p:nvPr/>
        </p:nvPicPr>
        <p:blipFill>
          <a:blip r:embed="rId3"/>
          <a:stretch>
            <a:fillRect/>
          </a:stretch>
        </p:blipFill>
        <p:spPr>
          <a:xfrm>
            <a:off x="6732240" y="1201316"/>
            <a:ext cx="2088232" cy="504056"/>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err="1" smtClean="0"/>
              <a:t>Mnesia</a:t>
            </a:r>
            <a:r>
              <a:rPr lang="zh-CN" altLang="en-US" dirty="0" smtClean="0"/>
              <a:t>分布式数据库</a:t>
            </a:r>
            <a:endParaRPr lang="zh-CN" altLang="en-US" dirty="0"/>
          </a:p>
        </p:txBody>
      </p:sp>
      <p:sp>
        <p:nvSpPr>
          <p:cNvPr id="3" name="内容占位符 2"/>
          <p:cNvSpPr>
            <a:spLocks noGrp="1"/>
          </p:cNvSpPr>
          <p:nvPr>
            <p:ph idx="1"/>
          </p:nvPr>
        </p:nvSpPr>
        <p:spPr>
          <a:xfrm>
            <a:off x="457200" y="1298109"/>
            <a:ext cx="8229600" cy="4007663"/>
          </a:xfrm>
        </p:spPr>
        <p:txBody>
          <a:bodyPr/>
          <a:lstStyle/>
          <a:p>
            <a:r>
              <a:rPr lang="en-US" dirty="0" err="1" smtClean="0"/>
              <a:t>MySQL</a:t>
            </a:r>
            <a:r>
              <a:rPr lang="en-US" dirty="0" smtClean="0"/>
              <a:t> NDB</a:t>
            </a:r>
            <a:r>
              <a:rPr lang="zh-CN" altLang="en-US" dirty="0" smtClean="0"/>
              <a:t>出自同门，可靠性长时间验证过</a:t>
            </a:r>
            <a:endParaRPr lang="en-US" dirty="0" smtClean="0"/>
          </a:p>
          <a:p>
            <a:r>
              <a:rPr lang="en-US" dirty="0" err="1" smtClean="0"/>
              <a:t>Mnesia</a:t>
            </a:r>
            <a:r>
              <a:rPr lang="zh-CN" altLang="en-US" dirty="0" smtClean="0"/>
              <a:t>支持分布式事务，也支持脏读写</a:t>
            </a:r>
            <a:endParaRPr lang="en-US" altLang="zh-CN" dirty="0" smtClean="0"/>
          </a:p>
          <a:p>
            <a:r>
              <a:rPr lang="zh-CN" altLang="en-US" dirty="0" smtClean="0"/>
              <a:t>无中心点，带持久内存数据库，数据存取软实时 </a:t>
            </a:r>
            <a:endParaRPr lang="en-US" altLang="zh-CN" dirty="0" smtClean="0"/>
          </a:p>
          <a:p>
            <a:r>
              <a:rPr lang="zh-CN" altLang="en-US" dirty="0" smtClean="0"/>
              <a:t>核心元数据全集群可见</a:t>
            </a:r>
            <a:endParaRPr lang="en-US" altLang="zh-CN" dirty="0" smtClean="0"/>
          </a:p>
          <a:p>
            <a:endParaRPr lang="en-US" altLang="zh-CN" dirty="0" smtClean="0"/>
          </a:p>
          <a:p>
            <a:endParaRPr lang="en-US" altLang="zh-CN" dirty="0" smtClean="0"/>
          </a:p>
          <a:p>
            <a:endParaRPr lang="en-US" altLang="zh-CN" dirty="0" smtClean="0"/>
          </a:p>
          <a:p>
            <a:endParaRPr lang="zh-CN" alt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分库分表</a:t>
            </a:r>
            <a:endParaRPr lang="zh-CN" altLang="en-US" dirty="0"/>
          </a:p>
        </p:txBody>
      </p:sp>
      <p:sp>
        <p:nvSpPr>
          <p:cNvPr id="3" name="内容占位符 2"/>
          <p:cNvSpPr>
            <a:spLocks noGrp="1"/>
          </p:cNvSpPr>
          <p:nvPr>
            <p:ph idx="1"/>
          </p:nvPr>
        </p:nvSpPr>
        <p:spPr/>
        <p:txBody>
          <a:bodyPr/>
          <a:lstStyle/>
          <a:p>
            <a:r>
              <a:rPr lang="zh-CN" altLang="en-US" dirty="0" smtClean="0"/>
              <a:t>对用户半透明，需要用户协助写</a:t>
            </a:r>
            <a:r>
              <a:rPr lang="en-US" altLang="zh-CN" dirty="0" smtClean="0"/>
              <a:t>Hint</a:t>
            </a:r>
          </a:p>
          <a:p>
            <a:r>
              <a:rPr lang="zh-CN" altLang="en-US" dirty="0" smtClean="0"/>
              <a:t>目前支持</a:t>
            </a:r>
            <a:r>
              <a:rPr lang="en-US" altLang="zh-CN" dirty="0" smtClean="0"/>
              <a:t>Range</a:t>
            </a:r>
            <a:r>
              <a:rPr lang="zh-CN" altLang="en-US" dirty="0" smtClean="0"/>
              <a:t>和取模二种规则，后端兼容愚公系统</a:t>
            </a:r>
            <a:endParaRPr lang="en-US" altLang="zh-CN" dirty="0" smtClean="0"/>
          </a:p>
          <a:p>
            <a:r>
              <a:rPr lang="zh-CN" altLang="en-US" dirty="0" smtClean="0"/>
              <a:t>目前支持四种</a:t>
            </a:r>
            <a:r>
              <a:rPr lang="en-US" dirty="0" smtClean="0"/>
              <a:t>DML</a:t>
            </a:r>
            <a:r>
              <a:rPr lang="zh-CN" altLang="en-US" dirty="0" smtClean="0"/>
              <a:t>语句的基本形式，</a:t>
            </a:r>
            <a:r>
              <a:rPr lang="en-US" dirty="0" smtClean="0"/>
              <a:t>order by</a:t>
            </a:r>
            <a:r>
              <a:rPr lang="zh-CN" altLang="en-US" dirty="0" smtClean="0"/>
              <a:t>和</a:t>
            </a:r>
            <a:r>
              <a:rPr lang="en-US" dirty="0" smtClean="0"/>
              <a:t>group by</a:t>
            </a:r>
          </a:p>
          <a:p>
            <a:r>
              <a:rPr lang="zh-CN" altLang="en-US" dirty="0" smtClean="0"/>
              <a:t>从性能考虑，</a:t>
            </a:r>
            <a:r>
              <a:rPr lang="en-US" altLang="zh-CN" dirty="0" smtClean="0"/>
              <a:t>SQL</a:t>
            </a:r>
            <a:r>
              <a:rPr lang="zh-CN" altLang="en-US" dirty="0" smtClean="0"/>
              <a:t>解释、重写、结果集重构用纯</a:t>
            </a:r>
            <a:r>
              <a:rPr lang="en-US" altLang="zh-CN" dirty="0" smtClean="0"/>
              <a:t>C</a:t>
            </a:r>
            <a:r>
              <a:rPr lang="zh-CN" altLang="en-US" dirty="0" smtClean="0"/>
              <a:t>实现。</a:t>
            </a:r>
            <a:endParaRPr lang="zh-CN" alt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容灾</a:t>
            </a:r>
            <a:endParaRPr lang="zh-CN" altLang="en-US" dirty="0"/>
          </a:p>
        </p:txBody>
      </p:sp>
      <p:sp>
        <p:nvSpPr>
          <p:cNvPr id="3" name="内容占位符 2"/>
          <p:cNvSpPr>
            <a:spLocks noGrp="1"/>
          </p:cNvSpPr>
          <p:nvPr>
            <p:ph idx="1"/>
          </p:nvPr>
        </p:nvSpPr>
        <p:spPr/>
        <p:txBody>
          <a:bodyPr/>
          <a:lstStyle/>
          <a:p>
            <a:pPr marL="342900" lvl="1" indent="-342900">
              <a:buFont typeface="Wingdings" pitchFamily="2" charset="2"/>
              <a:buChar char="n"/>
            </a:pPr>
            <a:r>
              <a:rPr lang="zh-CN" altLang="en-US" dirty="0" smtClean="0"/>
              <a:t>对用户透明的故障恢复过程</a:t>
            </a:r>
            <a:endParaRPr lang="en-US" altLang="zh-CN" dirty="0" smtClean="0"/>
          </a:p>
          <a:p>
            <a:r>
              <a:rPr lang="zh-CN" altLang="en-US" dirty="0" smtClean="0"/>
              <a:t>数据服务容灾</a:t>
            </a:r>
            <a:endParaRPr lang="en-US" altLang="zh-CN" dirty="0" smtClean="0"/>
          </a:p>
          <a:p>
            <a:pPr lvl="1"/>
            <a:r>
              <a:rPr lang="zh-CN" altLang="en-US" dirty="0" smtClean="0"/>
              <a:t>数据库主从库的复制置成</a:t>
            </a:r>
            <a:r>
              <a:rPr lang="en-US" dirty="0" smtClean="0"/>
              <a:t>Dual Master</a:t>
            </a:r>
            <a:r>
              <a:rPr lang="zh-CN" altLang="en-US" dirty="0" smtClean="0"/>
              <a:t>结构</a:t>
            </a:r>
            <a:endParaRPr lang="en-US" altLang="zh-CN" dirty="0" smtClean="0"/>
          </a:p>
          <a:p>
            <a:pPr lvl="1"/>
            <a:r>
              <a:rPr lang="en-US" dirty="0" smtClean="0"/>
              <a:t>proxy</a:t>
            </a:r>
            <a:r>
              <a:rPr lang="zh-CN" altLang="en-US" dirty="0" smtClean="0"/>
              <a:t>通过捕捉错误，延迟重试的方法屏蔽故障</a:t>
            </a:r>
            <a:endParaRPr lang="en-US" altLang="zh-CN" dirty="0" smtClean="0"/>
          </a:p>
          <a:p>
            <a:r>
              <a:rPr lang="zh-CN" altLang="en-US" dirty="0" smtClean="0"/>
              <a:t>平台服务容灾</a:t>
            </a:r>
            <a:endParaRPr lang="en-US" altLang="zh-CN" dirty="0" smtClean="0"/>
          </a:p>
          <a:p>
            <a:pPr lvl="1"/>
            <a:r>
              <a:rPr lang="zh-CN" altLang="en-US" dirty="0" smtClean="0"/>
              <a:t>无单点设计，服务冗余</a:t>
            </a:r>
            <a:endParaRPr lang="en-US" altLang="zh-CN" dirty="0" smtClean="0"/>
          </a:p>
          <a:p>
            <a:pPr lvl="1"/>
            <a:r>
              <a:rPr lang="en-US" dirty="0" err="1" smtClean="0"/>
              <a:t>ZooKeeper</a:t>
            </a:r>
            <a:r>
              <a:rPr lang="zh-CN" altLang="en-US" dirty="0" smtClean="0"/>
              <a:t>提供的分布式锁算法选举出一个</a:t>
            </a:r>
            <a:r>
              <a:rPr lang="en-US" dirty="0" smtClean="0"/>
              <a:t>leader</a:t>
            </a:r>
            <a:r>
              <a:rPr lang="zh-CN" altLang="en-US" dirty="0" smtClean="0"/>
              <a:t>，负责调度和监控各种系统任务</a:t>
            </a:r>
            <a:endParaRPr lang="en-US" altLang="zh-CN" dirty="0" smtClean="0"/>
          </a:p>
          <a:p>
            <a:pPr lvl="1"/>
            <a:r>
              <a:rPr lang="zh-CN" altLang="en-US" dirty="0" smtClean="0"/>
              <a:t>任务中间状态持久化，保证任务可断点续做</a:t>
            </a:r>
            <a:endParaRPr lang="zh-CN" alt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读写分离</a:t>
            </a:r>
            <a:endParaRPr lang="zh-CN" altLang="en-US" dirty="0"/>
          </a:p>
        </p:txBody>
      </p:sp>
      <p:sp>
        <p:nvSpPr>
          <p:cNvPr id="3" name="内容占位符 2"/>
          <p:cNvSpPr>
            <a:spLocks noGrp="1"/>
          </p:cNvSpPr>
          <p:nvPr>
            <p:ph idx="1"/>
          </p:nvPr>
        </p:nvSpPr>
        <p:spPr/>
        <p:txBody>
          <a:bodyPr/>
          <a:lstStyle/>
          <a:p>
            <a:r>
              <a:rPr lang="zh-CN" altLang="en-US" dirty="0" smtClean="0"/>
              <a:t>写操作发送到主库，读操作负载均衡到从库，提高从库的利用率</a:t>
            </a:r>
            <a:endParaRPr lang="en-US" altLang="zh-CN" dirty="0" smtClean="0"/>
          </a:p>
          <a:p>
            <a:r>
              <a:rPr lang="zh-CN" altLang="en-US" dirty="0" smtClean="0"/>
              <a:t>何时分离</a:t>
            </a:r>
            <a:endParaRPr lang="en-US" altLang="zh-CN" dirty="0" smtClean="0"/>
          </a:p>
          <a:p>
            <a:pPr lvl="1"/>
            <a:r>
              <a:rPr lang="zh-CN" altLang="en-US" dirty="0" smtClean="0"/>
              <a:t>透过主从是否同步状态判断</a:t>
            </a:r>
            <a:endParaRPr lang="en-US" altLang="zh-CN" dirty="0" smtClean="0"/>
          </a:p>
          <a:p>
            <a:pPr lvl="1"/>
            <a:r>
              <a:rPr lang="zh-CN" altLang="en-US" dirty="0" smtClean="0"/>
              <a:t>时间维度</a:t>
            </a:r>
            <a:endParaRPr lang="en-US" altLang="zh-CN" dirty="0" smtClean="0"/>
          </a:p>
          <a:p>
            <a:endParaRPr lang="zh-CN" alt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资源隔离</a:t>
            </a:r>
            <a:endParaRPr lang="zh-CN" altLang="en-US" dirty="0"/>
          </a:p>
        </p:txBody>
      </p:sp>
      <p:sp>
        <p:nvSpPr>
          <p:cNvPr id="3" name="内容占位符 2"/>
          <p:cNvSpPr>
            <a:spLocks noGrp="1"/>
          </p:cNvSpPr>
          <p:nvPr>
            <p:ph idx="1"/>
          </p:nvPr>
        </p:nvSpPr>
        <p:spPr/>
        <p:txBody>
          <a:bodyPr/>
          <a:lstStyle/>
          <a:p>
            <a:r>
              <a:rPr lang="zh-CN" altLang="en-US" dirty="0" smtClean="0"/>
              <a:t>过</a:t>
            </a:r>
            <a:r>
              <a:rPr lang="en-US" dirty="0" err="1" smtClean="0"/>
              <a:t>CGroup</a:t>
            </a:r>
            <a:r>
              <a:rPr lang="zh-CN" altLang="en-US" dirty="0" smtClean="0"/>
              <a:t>的</a:t>
            </a:r>
            <a:r>
              <a:rPr lang="en-US" dirty="0" err="1" smtClean="0"/>
              <a:t>cpuset</a:t>
            </a:r>
            <a:r>
              <a:rPr lang="zh-CN" altLang="en-US" dirty="0" smtClean="0"/>
              <a:t>、</a:t>
            </a:r>
            <a:r>
              <a:rPr lang="en-US" dirty="0" err="1" smtClean="0"/>
              <a:t>memcg</a:t>
            </a:r>
            <a:r>
              <a:rPr lang="zh-CN" altLang="en-US" dirty="0" smtClean="0"/>
              <a:t>以及</a:t>
            </a:r>
            <a:r>
              <a:rPr lang="en-US" dirty="0" err="1" smtClean="0"/>
              <a:t>blkio</a:t>
            </a:r>
            <a:r>
              <a:rPr lang="zh-CN" altLang="en-US" dirty="0" smtClean="0"/>
              <a:t>子模块分别限制用户的</a:t>
            </a:r>
            <a:r>
              <a:rPr lang="en-US" dirty="0" err="1" smtClean="0"/>
              <a:t>MySQL</a:t>
            </a:r>
            <a:r>
              <a:rPr lang="zh-CN" altLang="en-US" dirty="0" smtClean="0"/>
              <a:t>进程最大可以使用的</a:t>
            </a:r>
            <a:r>
              <a:rPr lang="en-US" dirty="0" smtClean="0"/>
              <a:t>CPU</a:t>
            </a:r>
            <a:r>
              <a:rPr lang="zh-CN" altLang="en-US" dirty="0" smtClean="0"/>
              <a:t>使用率、内存和</a:t>
            </a:r>
            <a:r>
              <a:rPr lang="en-US" dirty="0" smtClean="0"/>
              <a:t>IOPS</a:t>
            </a:r>
          </a:p>
          <a:p>
            <a:r>
              <a:rPr lang="zh-CN" altLang="en-US" dirty="0" smtClean="0"/>
              <a:t>对用户</a:t>
            </a:r>
            <a:r>
              <a:rPr lang="en-US" dirty="0" smtClean="0"/>
              <a:t>SQL</a:t>
            </a:r>
            <a:r>
              <a:rPr lang="zh-CN" altLang="en-US" dirty="0" smtClean="0"/>
              <a:t>执行过程中索引使用情况、</a:t>
            </a:r>
            <a:r>
              <a:rPr lang="en-US" dirty="0" smtClean="0"/>
              <a:t>IO</a:t>
            </a:r>
            <a:r>
              <a:rPr lang="zh-CN" altLang="en-US" dirty="0" smtClean="0"/>
              <a:t>操作数量等进行分析，指导</a:t>
            </a:r>
            <a:r>
              <a:rPr lang="en-US" altLang="zh-CN" dirty="0" smtClean="0"/>
              <a:t>Proxy</a:t>
            </a:r>
            <a:r>
              <a:rPr lang="zh-CN" altLang="en-US" dirty="0" smtClean="0"/>
              <a:t>增加延迟的方法去限制用户的</a:t>
            </a:r>
            <a:r>
              <a:rPr lang="en-US" dirty="0" smtClean="0"/>
              <a:t>QPS</a:t>
            </a:r>
            <a:r>
              <a:rPr lang="zh-CN" altLang="en-US" dirty="0" smtClean="0"/>
              <a:t>，达到了减小该用户消耗的系统资源的目的</a:t>
            </a:r>
          </a:p>
        </p:txBody>
      </p:sp>
      <p:pic>
        <p:nvPicPr>
          <p:cNvPr id="4" name="Picture 5" descr="C:\Users\yangyi.INTERNAL\AppData\Local\Microsoft\Windows\Temporary Internet Files\Content.IE5\ODKYN679\MC900311176[1].wmf"/>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25417" y="3109528"/>
            <a:ext cx="1512925" cy="1368152"/>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6" descr="C:\Users\yangyi.INTERNAL\AppData\Local\Microsoft\Windows\Temporary Internet Files\Content.IE5\M2BQPE4R\MC900058917[1].wmf"/>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973689" y="3109528"/>
            <a:ext cx="1468843" cy="1368152"/>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7" descr="C:\Users\yangyi.INTERNAL\AppData\Local\Microsoft\Windows\Temporary Internet Files\Content.IE5\RJV0NX8M\MC900287252[1].wmf"/>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235252" y="3109528"/>
            <a:ext cx="1261098" cy="1368152"/>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12" descr="C:\Users\yangyi.INTERNAL\AppData\Local\Microsoft\Windows\Temporary Internet Files\Content.IE5\ODKYN679\MP900400637[1].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7510193" y="3109528"/>
            <a:ext cx="1094255" cy="1368152"/>
          </a:xfrm>
          <a:prstGeom prst="rect">
            <a:avLst/>
          </a:prstGeom>
          <a:noFill/>
          <a:extLst>
            <a:ext uri="{909E8E84-426E-40DD-AFC4-6F175D3DCCD1}">
              <a14:hiddenFill xmlns:a14="http://schemas.microsoft.com/office/drawing/2010/main" xmlns="">
                <a:solidFill>
                  <a:srgbClr val="FFFFFF"/>
                </a:solidFill>
              </a14:hiddenFill>
            </a:ext>
          </a:extLst>
        </p:spPr>
      </p:pic>
      <p:sp>
        <p:nvSpPr>
          <p:cNvPr id="9" name="加号 8"/>
          <p:cNvSpPr/>
          <p:nvPr/>
        </p:nvSpPr>
        <p:spPr>
          <a:xfrm>
            <a:off x="2109593" y="3505572"/>
            <a:ext cx="792088" cy="576064"/>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加号 9"/>
          <p:cNvSpPr/>
          <p:nvPr/>
        </p:nvSpPr>
        <p:spPr>
          <a:xfrm>
            <a:off x="4197825" y="3505572"/>
            <a:ext cx="792088" cy="576064"/>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加号 10"/>
          <p:cNvSpPr/>
          <p:nvPr/>
        </p:nvSpPr>
        <p:spPr>
          <a:xfrm>
            <a:off x="6574089" y="3505572"/>
            <a:ext cx="792088" cy="576064"/>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资源调度</a:t>
            </a:r>
            <a:endParaRPr lang="zh-CN" altLang="en-US" dirty="0"/>
          </a:p>
        </p:txBody>
      </p:sp>
      <p:sp>
        <p:nvSpPr>
          <p:cNvPr id="3" name="内容占位符 2"/>
          <p:cNvSpPr>
            <a:spLocks noGrp="1"/>
          </p:cNvSpPr>
          <p:nvPr>
            <p:ph idx="1"/>
          </p:nvPr>
        </p:nvSpPr>
        <p:spPr/>
        <p:txBody>
          <a:bodyPr/>
          <a:lstStyle/>
          <a:p>
            <a:r>
              <a:rPr lang="zh-CN" altLang="en-US" dirty="0" smtClean="0"/>
              <a:t>用户级别的</a:t>
            </a:r>
            <a:r>
              <a:rPr lang="en-US" altLang="zh-CN" dirty="0" smtClean="0"/>
              <a:t>QOS</a:t>
            </a:r>
            <a:r>
              <a:rPr lang="zh-CN" altLang="en-US" dirty="0" smtClean="0"/>
              <a:t>保证</a:t>
            </a:r>
            <a:endParaRPr lang="en-US" altLang="zh-CN" dirty="0" smtClean="0"/>
          </a:p>
          <a:p>
            <a:r>
              <a:rPr lang="zh-CN" altLang="en-US" dirty="0" smtClean="0"/>
              <a:t>系统自动迁移，倒腾闲置资源</a:t>
            </a:r>
            <a:endParaRPr lang="zh-CN" altLang="en-US" dirty="0"/>
          </a:p>
        </p:txBody>
      </p:sp>
      <p:graphicFrame>
        <p:nvGraphicFramePr>
          <p:cNvPr id="4" name="内容占位符 6"/>
          <p:cNvGraphicFramePr>
            <a:graphicFrameLocks/>
          </p:cNvGraphicFramePr>
          <p:nvPr/>
        </p:nvGraphicFramePr>
        <p:xfrm>
          <a:off x="1473070" y="3361556"/>
          <a:ext cx="6197860" cy="1152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数据安全</a:t>
            </a:r>
            <a:endParaRPr lang="zh-CN" altLang="en-US" dirty="0"/>
          </a:p>
        </p:txBody>
      </p:sp>
      <p:sp>
        <p:nvSpPr>
          <p:cNvPr id="3" name="内容占位符 2"/>
          <p:cNvSpPr>
            <a:spLocks noGrp="1"/>
          </p:cNvSpPr>
          <p:nvPr>
            <p:ph idx="1"/>
          </p:nvPr>
        </p:nvSpPr>
        <p:spPr/>
        <p:txBody>
          <a:bodyPr/>
          <a:lstStyle/>
          <a:p>
            <a:r>
              <a:rPr lang="zh-CN" altLang="en-US" dirty="0" smtClean="0"/>
              <a:t>支持</a:t>
            </a:r>
            <a:r>
              <a:rPr lang="en-US" dirty="0" smtClean="0"/>
              <a:t>SSL</a:t>
            </a:r>
            <a:r>
              <a:rPr lang="zh-CN" altLang="en-US" dirty="0" smtClean="0"/>
              <a:t>连接</a:t>
            </a:r>
            <a:endParaRPr lang="en-US" altLang="zh-CN" dirty="0" smtClean="0"/>
          </a:p>
          <a:p>
            <a:r>
              <a:rPr lang="zh-CN" altLang="en-US" dirty="0" smtClean="0"/>
              <a:t>通过白名单来设置允许访问数据库的</a:t>
            </a:r>
            <a:r>
              <a:rPr lang="en-US" dirty="0" smtClean="0"/>
              <a:t>IP</a:t>
            </a:r>
            <a:r>
              <a:rPr lang="zh-CN" altLang="en-US" dirty="0" smtClean="0"/>
              <a:t>地址列表</a:t>
            </a:r>
            <a:endParaRPr lang="en-US" altLang="zh-CN" dirty="0" smtClean="0"/>
          </a:p>
          <a:p>
            <a:r>
              <a:rPr lang="en-US" dirty="0" smtClean="0"/>
              <a:t>Proxy</a:t>
            </a:r>
            <a:r>
              <a:rPr lang="zh-CN" altLang="en-US" dirty="0" smtClean="0"/>
              <a:t>会把用户所有的数据库操作记录到日志分析服务器，扫描检查安全漏洞</a:t>
            </a:r>
            <a:endParaRPr lang="en-US" altLang="zh-CN" dirty="0" smtClean="0"/>
          </a:p>
          <a:p>
            <a:r>
              <a:rPr lang="en-US" dirty="0" smtClean="0"/>
              <a:t>Proxy</a:t>
            </a:r>
            <a:r>
              <a:rPr lang="zh-CN" altLang="en-US" dirty="0" smtClean="0"/>
              <a:t>可以根据安全部门的要求拦截各种类型的</a:t>
            </a:r>
            <a:r>
              <a:rPr lang="en-US" dirty="0" smtClean="0"/>
              <a:t>SQL</a:t>
            </a:r>
            <a:r>
              <a:rPr lang="zh-CN" altLang="en-US" dirty="0" smtClean="0"/>
              <a:t>语句</a:t>
            </a:r>
            <a:endParaRPr lang="en-US" altLang="zh-CN" dirty="0" smtClean="0"/>
          </a:p>
          <a:p>
            <a:r>
              <a:rPr lang="zh-CN" altLang="en-US" dirty="0" smtClean="0"/>
              <a:t>误操作删除数据又没有备份的情况可以通过</a:t>
            </a:r>
            <a:r>
              <a:rPr lang="en-US" dirty="0" smtClean="0"/>
              <a:t>Flashback</a:t>
            </a:r>
            <a:r>
              <a:rPr lang="zh-CN" altLang="en-US" dirty="0" smtClean="0"/>
              <a:t>工具恢复数据</a:t>
            </a:r>
            <a:endParaRPr lang="en-US" altLang="zh-CN" dirty="0" smtClean="0"/>
          </a:p>
          <a:p>
            <a:r>
              <a:rPr lang="en-US" altLang="zh-CN" dirty="0" smtClean="0"/>
              <a:t>…</a:t>
            </a:r>
          </a:p>
          <a:p>
            <a:endParaRPr lang="zh-CN" alt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下一阶段重点</a:t>
            </a:r>
            <a:endParaRPr lang="zh-CN" altLang="en-US" dirty="0"/>
          </a:p>
        </p:txBody>
      </p:sp>
      <p:sp>
        <p:nvSpPr>
          <p:cNvPr id="3" name="内容占位符 2"/>
          <p:cNvSpPr>
            <a:spLocks noGrp="1"/>
          </p:cNvSpPr>
          <p:nvPr>
            <p:ph idx="1"/>
          </p:nvPr>
        </p:nvSpPr>
        <p:spPr/>
        <p:txBody>
          <a:bodyPr/>
          <a:lstStyle/>
          <a:p>
            <a:r>
              <a:rPr lang="zh-CN" altLang="en-US" dirty="0" smtClean="0"/>
              <a:t>提高各部件特别是</a:t>
            </a:r>
            <a:r>
              <a:rPr lang="en-US" altLang="zh-CN" dirty="0" smtClean="0"/>
              <a:t>proxy</a:t>
            </a:r>
            <a:r>
              <a:rPr lang="zh-CN" altLang="en-US" dirty="0" smtClean="0"/>
              <a:t>的效率，降低平台自身的成本消耗</a:t>
            </a:r>
            <a:endParaRPr lang="en-US" altLang="zh-CN" dirty="0" smtClean="0"/>
          </a:p>
          <a:p>
            <a:r>
              <a:rPr lang="zh-CN" altLang="en-US" dirty="0" smtClean="0"/>
              <a:t>资源隔离和调度完善</a:t>
            </a:r>
            <a:r>
              <a:rPr lang="en-US" altLang="zh-CN" dirty="0" smtClean="0"/>
              <a:t>, </a:t>
            </a:r>
            <a:r>
              <a:rPr lang="zh-CN" altLang="en-US" dirty="0" smtClean="0"/>
              <a:t>进一步降低成本</a:t>
            </a:r>
            <a:endParaRPr lang="en-US" altLang="zh-CN" dirty="0" smtClean="0"/>
          </a:p>
          <a:p>
            <a:r>
              <a:rPr lang="zh-CN" altLang="en-US" dirty="0" smtClean="0"/>
              <a:t>和已有系统的融合，提高易用性</a:t>
            </a:r>
            <a:endParaRPr lang="zh-CN" alt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a:xfrm>
            <a:off x="2339752" y="1129308"/>
            <a:ext cx="4104456" cy="1135063"/>
          </a:xfrm>
        </p:spPr>
        <p:txBody>
          <a:bodyPr>
            <a:noAutofit/>
          </a:bodyPr>
          <a:lstStyle/>
          <a:p>
            <a:pPr algn="ctr"/>
            <a:r>
              <a:rPr lang="en-US" altLang="zh-CN" sz="8800" dirty="0" smtClean="0"/>
              <a:t>Q&amp;A</a:t>
            </a:r>
            <a:endParaRPr lang="zh-CN" altLang="en-US" sz="8800" dirty="0"/>
          </a:p>
        </p:txBody>
      </p:sp>
      <p:sp>
        <p:nvSpPr>
          <p:cNvPr id="7" name="文本占位符 6"/>
          <p:cNvSpPr>
            <a:spLocks noGrp="1"/>
          </p:cNvSpPr>
          <p:nvPr>
            <p:ph type="body" idx="1"/>
          </p:nvPr>
        </p:nvSpPr>
        <p:spPr>
          <a:xfrm>
            <a:off x="755576" y="2641476"/>
            <a:ext cx="7772400" cy="1250156"/>
          </a:xfrm>
        </p:spPr>
        <p:txBody>
          <a:bodyPr/>
          <a:lstStyle/>
          <a:p>
            <a:pPr algn="ctr"/>
            <a:r>
              <a:rPr lang="en-US" altLang="zh-CN" dirty="0" smtClean="0"/>
              <a:t>http://yufeng.info</a:t>
            </a:r>
          </a:p>
          <a:p>
            <a:pPr algn="ctr"/>
            <a:r>
              <a:rPr lang="zh-CN" altLang="en-US" dirty="0" smtClean="0"/>
              <a:t>新浪微博：</a:t>
            </a:r>
            <a:r>
              <a:rPr lang="en-US" altLang="zh-CN" dirty="0" smtClean="0"/>
              <a:t>@</a:t>
            </a:r>
            <a:r>
              <a:rPr lang="zh-CN" altLang="en-US" dirty="0" smtClean="0"/>
              <a:t>淘宝褚霸</a:t>
            </a:r>
            <a:endParaRPr lang="zh-CN" altLang="en-US" dirty="0"/>
          </a:p>
        </p:txBody>
      </p:sp>
    </p:spTree>
    <p:extLst>
      <p:ext uri="{BB962C8B-B14F-4D97-AF65-F5344CB8AC3E}">
        <p14:creationId xmlns:p14="http://schemas.microsoft.com/office/powerpoint/2010/main" xmlns="" val="3006821829"/>
      </p:ext>
    </p:extLst>
  </p:cSld>
  <p:clrMapOvr>
    <a:masterClrMapping/>
  </p:clrMapOvr>
  <p:timing>
    <p:tnLst>
      <p:par>
        <p:cTn id="1" dur="indefinite" restart="never" nodeType="tmRoot"/>
      </p:par>
    </p:tnLst>
  </p:timing>
</p:sld>
</file>

<file path=ppt/theme/theme1.xml><?xml version="1.0" encoding="utf-8"?>
<a:theme xmlns:a="http://schemas.openxmlformats.org/drawingml/2006/main" name="主题1">
  <a:themeElements>
    <a:clrScheme name="凸显">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自定义 1">
      <a:majorFont>
        <a:latin typeface="微软雅黑"/>
        <a:ea typeface="微软雅黑"/>
        <a:cs typeface=""/>
      </a:majorFont>
      <a:minorFont>
        <a:latin typeface="微软雅黑"/>
        <a:ea typeface="微软雅黑"/>
        <a:cs typeface=""/>
      </a:minorFont>
    </a:fontScheme>
    <a:fmtScheme name="技巧">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主题1</Template>
  <TotalTime>0</TotalTime>
  <Words>1049</Words>
  <Application>Microsoft Office PowerPoint</Application>
  <PresentationFormat>全屏显示(16:10)</PresentationFormat>
  <Paragraphs>178</Paragraphs>
  <Slides>28</Slides>
  <Notes>28</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主题1</vt:lpstr>
      <vt:lpstr>幻灯片 1</vt:lpstr>
      <vt:lpstr>关于我</vt:lpstr>
      <vt:lpstr>幻灯片 3</vt:lpstr>
      <vt:lpstr>MySQL运维面临的问题</vt:lpstr>
      <vt:lpstr>MySQL平台化要解决什么？</vt:lpstr>
      <vt:lpstr>MySQL平台设计原则</vt:lpstr>
      <vt:lpstr>幻灯片 7</vt:lpstr>
      <vt:lpstr>平台架构第一版</vt:lpstr>
      <vt:lpstr>第一版的经验和教训</vt:lpstr>
      <vt:lpstr>平台架构第二版</vt:lpstr>
      <vt:lpstr>平台特性</vt:lpstr>
      <vt:lpstr>平台概况</vt:lpstr>
      <vt:lpstr>为什么要用Erlang实现</vt:lpstr>
      <vt:lpstr>幻灯片 14</vt:lpstr>
      <vt:lpstr>创建数据库实例流程</vt:lpstr>
      <vt:lpstr>数据主路径流程</vt:lpstr>
      <vt:lpstr>LVS</vt:lpstr>
      <vt:lpstr>ZooKeeper </vt:lpstr>
      <vt:lpstr>RabbitMQ</vt:lpstr>
      <vt:lpstr>Mnesia分布式数据库</vt:lpstr>
      <vt:lpstr>分库分表</vt:lpstr>
      <vt:lpstr>容灾</vt:lpstr>
      <vt:lpstr>读写分离</vt:lpstr>
      <vt:lpstr>资源隔离</vt:lpstr>
      <vt:lpstr>资源调度</vt:lpstr>
      <vt:lpstr>数据安全</vt:lpstr>
      <vt:lpstr>下一阶段重点</vt:lpstr>
      <vt:lpstr>Q&amp;A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低成本和高性能MySQL云架构探索</dc:title>
  <dc:subject>MySQL平台化</dc:subject>
  <dc:creator/>
  <cp:keywords>MySQL Erlang</cp:keywords>
  <cp:lastModifiedBy/>
  <cp:revision>1</cp:revision>
  <dcterms:created xsi:type="dcterms:W3CDTF">2012-07-12T06:45:48Z</dcterms:created>
  <dcterms:modified xsi:type="dcterms:W3CDTF">2012-09-11T09:39:36Z</dcterms:modified>
</cp:coreProperties>
</file>